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9.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0.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1.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2.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9.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60" r:id="rId1"/>
  </p:sldMasterIdLst>
  <p:notesMasterIdLst>
    <p:notesMasterId r:id="rId32"/>
  </p:notesMasterIdLst>
  <p:sldIdLst>
    <p:sldId id="270" r:id="rId2"/>
    <p:sldId id="311" r:id="rId3"/>
    <p:sldId id="296" r:id="rId4"/>
    <p:sldId id="297" r:id="rId5"/>
    <p:sldId id="298" r:id="rId6"/>
    <p:sldId id="305" r:id="rId7"/>
    <p:sldId id="313" r:id="rId8"/>
    <p:sldId id="310" r:id="rId9"/>
    <p:sldId id="300" r:id="rId10"/>
    <p:sldId id="266" r:id="rId11"/>
    <p:sldId id="280" r:id="rId12"/>
    <p:sldId id="267" r:id="rId13"/>
    <p:sldId id="263" r:id="rId14"/>
    <p:sldId id="269" r:id="rId15"/>
    <p:sldId id="271" r:id="rId16"/>
    <p:sldId id="277" r:id="rId17"/>
    <p:sldId id="272" r:id="rId18"/>
    <p:sldId id="302" r:id="rId19"/>
    <p:sldId id="301" r:id="rId20"/>
    <p:sldId id="274" r:id="rId21"/>
    <p:sldId id="273" r:id="rId22"/>
    <p:sldId id="303" r:id="rId23"/>
    <p:sldId id="261" r:id="rId24"/>
    <p:sldId id="288" r:id="rId25"/>
    <p:sldId id="304" r:id="rId26"/>
    <p:sldId id="306" r:id="rId27"/>
    <p:sldId id="308" r:id="rId28"/>
    <p:sldId id="309" r:id="rId29"/>
    <p:sldId id="312" r:id="rId30"/>
    <p:sldId id="27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88"/>
    <p:restoredTop sz="87518" autoAdjust="0"/>
  </p:normalViewPr>
  <p:slideViewPr>
    <p:cSldViewPr snapToGrid="0" snapToObjects="1">
      <p:cViewPr varScale="1">
        <p:scale>
          <a:sx n="102" d="100"/>
          <a:sy n="102" d="100"/>
        </p:scale>
        <p:origin x="126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ata3.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ata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svg"/><Relationship Id="rId1" Type="http://schemas.openxmlformats.org/officeDocument/2006/relationships/image" Target="../media/image27.png"/><Relationship Id="rId4" Type="http://schemas.openxmlformats.org/officeDocument/2006/relationships/image" Target="../media/image30.svg"/></Relationships>
</file>

<file path=ppt/diagrams/_rels/data8.xml.rels><?xml version="1.0" encoding="UTF-8" standalone="yes"?>
<Relationships xmlns="http://schemas.openxmlformats.org/package/2006/relationships"><Relationship Id="rId8" Type="http://schemas.openxmlformats.org/officeDocument/2006/relationships/image" Target="../media/image38.svg"/><Relationship Id="rId3" Type="http://schemas.openxmlformats.org/officeDocument/2006/relationships/image" Target="../media/image33.png"/><Relationship Id="rId7" Type="http://schemas.openxmlformats.org/officeDocument/2006/relationships/image" Target="../media/image37.png"/><Relationship Id="rId12" Type="http://schemas.openxmlformats.org/officeDocument/2006/relationships/image" Target="../media/image41.svg"/><Relationship Id="rId2" Type="http://schemas.openxmlformats.org/officeDocument/2006/relationships/image" Target="../media/image32.svg"/><Relationship Id="rId1" Type="http://schemas.openxmlformats.org/officeDocument/2006/relationships/image" Target="../media/image31.png"/><Relationship Id="rId6" Type="http://schemas.openxmlformats.org/officeDocument/2006/relationships/image" Target="../media/image36.svg"/><Relationship Id="rId11" Type="http://schemas.openxmlformats.org/officeDocument/2006/relationships/image" Target="../media/image40.png"/><Relationship Id="rId5" Type="http://schemas.openxmlformats.org/officeDocument/2006/relationships/image" Target="../media/image35.png"/><Relationship Id="rId10" Type="http://schemas.openxmlformats.org/officeDocument/2006/relationships/image" Target="../media/image39.svg"/><Relationship Id="rId4" Type="http://schemas.openxmlformats.org/officeDocument/2006/relationships/image" Target="../media/image34.svg"/><Relationship Id="rId9" Type="http://schemas.openxmlformats.org/officeDocument/2006/relationships/image" Target="../media/image12.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rawing3.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rawing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svg"/><Relationship Id="rId1" Type="http://schemas.openxmlformats.org/officeDocument/2006/relationships/image" Target="../media/image27.png"/><Relationship Id="rId4" Type="http://schemas.openxmlformats.org/officeDocument/2006/relationships/image" Target="../media/image30.svg"/></Relationships>
</file>

<file path=ppt/diagrams/_rels/drawing8.xml.rels><?xml version="1.0" encoding="UTF-8" standalone="yes"?>
<Relationships xmlns="http://schemas.openxmlformats.org/package/2006/relationships"><Relationship Id="rId8" Type="http://schemas.openxmlformats.org/officeDocument/2006/relationships/image" Target="../media/image38.svg"/><Relationship Id="rId3" Type="http://schemas.openxmlformats.org/officeDocument/2006/relationships/image" Target="../media/image33.png"/><Relationship Id="rId7" Type="http://schemas.openxmlformats.org/officeDocument/2006/relationships/image" Target="../media/image37.png"/><Relationship Id="rId12" Type="http://schemas.openxmlformats.org/officeDocument/2006/relationships/image" Target="../media/image41.svg"/><Relationship Id="rId2" Type="http://schemas.openxmlformats.org/officeDocument/2006/relationships/image" Target="../media/image32.svg"/><Relationship Id="rId1" Type="http://schemas.openxmlformats.org/officeDocument/2006/relationships/image" Target="../media/image31.png"/><Relationship Id="rId6" Type="http://schemas.openxmlformats.org/officeDocument/2006/relationships/image" Target="../media/image36.svg"/><Relationship Id="rId11" Type="http://schemas.openxmlformats.org/officeDocument/2006/relationships/image" Target="../media/image40.png"/><Relationship Id="rId5" Type="http://schemas.openxmlformats.org/officeDocument/2006/relationships/image" Target="../media/image35.png"/><Relationship Id="rId10" Type="http://schemas.openxmlformats.org/officeDocument/2006/relationships/image" Target="../media/image39.svg"/><Relationship Id="rId4" Type="http://schemas.openxmlformats.org/officeDocument/2006/relationships/image" Target="../media/image34.svg"/><Relationship Id="rId9"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906BD6-2BA1-472A-ADC2-AE5E3A3DBDB3}"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4315F1EB-9081-48E9-806B-BF366EF23DAE}">
      <dgm:prSet/>
      <dgm:spPr/>
      <dgm:t>
        <a:bodyPr/>
        <a:lstStyle/>
        <a:p>
          <a:r>
            <a:rPr lang="en-US"/>
            <a:t>TIG created :Subcommittees: pilot, media, data, anonymisation, FR</a:t>
          </a:r>
        </a:p>
      </dgm:t>
    </dgm:pt>
    <dgm:pt modelId="{3A8FF8A5-526F-427E-AE79-76D06924F719}" type="parTrans" cxnId="{C947EB41-11A9-442E-9D3C-0351D1471D72}">
      <dgm:prSet/>
      <dgm:spPr/>
      <dgm:t>
        <a:bodyPr/>
        <a:lstStyle/>
        <a:p>
          <a:endParaRPr lang="en-US"/>
        </a:p>
      </dgm:t>
    </dgm:pt>
    <dgm:pt modelId="{0E57512E-29E8-4089-BE83-76B188104ABE}" type="sibTrans" cxnId="{C947EB41-11A9-442E-9D3C-0351D1471D72}">
      <dgm:prSet/>
      <dgm:spPr/>
      <dgm:t>
        <a:bodyPr/>
        <a:lstStyle/>
        <a:p>
          <a:endParaRPr lang="en-US"/>
        </a:p>
      </dgm:t>
    </dgm:pt>
    <dgm:pt modelId="{FF9638BE-43A9-4080-81DB-66737A6B4310}">
      <dgm:prSet/>
      <dgm:spPr/>
      <dgm:t>
        <a:bodyPr/>
        <a:lstStyle/>
        <a:p>
          <a:r>
            <a:rPr lang="en-US"/>
            <a:t>Reporting Pilot launched 30 Jan 23 in Cardiff, Leeds &amp; Carlisle (children), Public law first, then private law (May), then magistrates level (Dec)</a:t>
          </a:r>
        </a:p>
      </dgm:t>
    </dgm:pt>
    <dgm:pt modelId="{7C1A4160-FFC0-4D69-931E-4EAB9479DEFD}" type="parTrans" cxnId="{4331D3C3-580C-4A1E-883F-26C0BBB430E5}">
      <dgm:prSet/>
      <dgm:spPr/>
      <dgm:t>
        <a:bodyPr/>
        <a:lstStyle/>
        <a:p>
          <a:endParaRPr lang="en-US"/>
        </a:p>
      </dgm:t>
    </dgm:pt>
    <dgm:pt modelId="{425F5318-BE00-4A5F-8010-108C679EE9B6}" type="sibTrans" cxnId="{4331D3C3-580C-4A1E-883F-26C0BBB430E5}">
      <dgm:prSet/>
      <dgm:spPr/>
      <dgm:t>
        <a:bodyPr/>
        <a:lstStyle/>
        <a:p>
          <a:endParaRPr lang="en-US"/>
        </a:p>
      </dgm:t>
    </dgm:pt>
    <dgm:pt modelId="{962FE694-A119-4DA0-AB5A-AA6A306BF4B0}">
      <dgm:prSet/>
      <dgm:spPr/>
      <dgm:t>
        <a:bodyPr/>
        <a:lstStyle/>
        <a:p>
          <a:r>
            <a:rPr lang="en-US"/>
            <a:t>TP Guidance ‘What to do if a reporter attends (or wants to attend) my hearing? Jan 23</a:t>
          </a:r>
        </a:p>
      </dgm:t>
    </dgm:pt>
    <dgm:pt modelId="{853BE4C4-4499-44AB-9EAD-EE111D263A43}" type="parTrans" cxnId="{0B82713B-AE1A-4E93-8476-6BBB9CD54338}">
      <dgm:prSet/>
      <dgm:spPr/>
      <dgm:t>
        <a:bodyPr/>
        <a:lstStyle/>
        <a:p>
          <a:endParaRPr lang="en-US"/>
        </a:p>
      </dgm:t>
    </dgm:pt>
    <dgm:pt modelId="{387024FE-4706-47E2-A723-5C088B250280}" type="sibTrans" cxnId="{0B82713B-AE1A-4E93-8476-6BBB9CD54338}">
      <dgm:prSet/>
      <dgm:spPr/>
      <dgm:t>
        <a:bodyPr/>
        <a:lstStyle/>
        <a:p>
          <a:endParaRPr lang="en-US"/>
        </a:p>
      </dgm:t>
    </dgm:pt>
    <dgm:pt modelId="{24B40685-FC0C-441F-9002-030722A53B2C}">
      <dgm:prSet/>
      <dgm:spPr/>
      <dgm:t>
        <a:bodyPr/>
        <a:lstStyle/>
        <a:p>
          <a:r>
            <a:rPr lang="en-US"/>
            <a:t>FRC Subcommittee of TIG reported in April. Supported anonymised reporting, </a:t>
          </a:r>
        </a:p>
      </dgm:t>
    </dgm:pt>
    <dgm:pt modelId="{F9950676-8CB4-44EF-A0D5-10E7A31D9F8A}" type="parTrans" cxnId="{F512B6B5-292E-470B-A9EE-AA9C5966451B}">
      <dgm:prSet/>
      <dgm:spPr/>
      <dgm:t>
        <a:bodyPr/>
        <a:lstStyle/>
        <a:p>
          <a:endParaRPr lang="en-US"/>
        </a:p>
      </dgm:t>
    </dgm:pt>
    <dgm:pt modelId="{07A65541-EF94-46E9-83D1-9E4FAD9BF784}" type="sibTrans" cxnId="{F512B6B5-292E-470B-A9EE-AA9C5966451B}">
      <dgm:prSet/>
      <dgm:spPr/>
      <dgm:t>
        <a:bodyPr/>
        <a:lstStyle/>
        <a:p>
          <a:endParaRPr lang="en-US"/>
        </a:p>
      </dgm:t>
    </dgm:pt>
    <dgm:pt modelId="{9AE0FF0F-3A49-4D62-B213-4E11ADACA99F}">
      <dgm:prSet/>
      <dgm:spPr/>
      <dgm:t>
        <a:bodyPr/>
        <a:lstStyle/>
        <a:p>
          <a:r>
            <a:rPr lang="en-US"/>
            <a:t>Reporting Pilot extended to 16 more courts from 29 Jan, private law first (judges only)</a:t>
          </a:r>
        </a:p>
      </dgm:t>
    </dgm:pt>
    <dgm:pt modelId="{4D3D1A5F-8593-472B-8F8D-4BF89F4AF1AF}" type="parTrans" cxnId="{53318403-4A8C-43A6-B200-9342F8308051}">
      <dgm:prSet/>
      <dgm:spPr/>
      <dgm:t>
        <a:bodyPr/>
        <a:lstStyle/>
        <a:p>
          <a:endParaRPr lang="en-US"/>
        </a:p>
      </dgm:t>
    </dgm:pt>
    <dgm:pt modelId="{4475E151-60F9-4AEC-9F37-11B270A094AE}" type="sibTrans" cxnId="{53318403-4A8C-43A6-B200-9342F8308051}">
      <dgm:prSet/>
      <dgm:spPr/>
      <dgm:t>
        <a:bodyPr/>
        <a:lstStyle/>
        <a:p>
          <a:endParaRPr lang="en-US"/>
        </a:p>
      </dgm:t>
    </dgm:pt>
    <dgm:pt modelId="{FAD83C1F-2216-4B8C-AAB2-0C48F1FD54BA}">
      <dgm:prSet/>
      <dgm:spPr/>
      <dgm:t>
        <a:bodyPr/>
        <a:lstStyle/>
        <a:p>
          <a:r>
            <a:rPr lang="en-US"/>
            <a:t>FR Reporting Pilot launch in CFC, Leeds &amp; B’ham from 29 Ja,  HCt @RCJ from Nov 24</a:t>
          </a:r>
        </a:p>
      </dgm:t>
    </dgm:pt>
    <dgm:pt modelId="{D77D8C6D-8C34-414F-8602-CF7D1268E980}" type="parTrans" cxnId="{D0B721E5-F42F-4650-90DF-99B1FDF66F7C}">
      <dgm:prSet/>
      <dgm:spPr/>
      <dgm:t>
        <a:bodyPr/>
        <a:lstStyle/>
        <a:p>
          <a:endParaRPr lang="en-US"/>
        </a:p>
      </dgm:t>
    </dgm:pt>
    <dgm:pt modelId="{B6E13433-12C3-493C-A347-618ED6B914BC}" type="sibTrans" cxnId="{D0B721E5-F42F-4650-90DF-99B1FDF66F7C}">
      <dgm:prSet/>
      <dgm:spPr/>
      <dgm:t>
        <a:bodyPr/>
        <a:lstStyle/>
        <a:p>
          <a:endParaRPr lang="en-US"/>
        </a:p>
      </dgm:t>
    </dgm:pt>
    <dgm:pt modelId="{8079C697-8CFE-4041-BE2D-9B79B13A50D4}" type="pres">
      <dgm:prSet presAssocID="{5A906BD6-2BA1-472A-ADC2-AE5E3A3DBDB3}" presName="root" presStyleCnt="0">
        <dgm:presLayoutVars>
          <dgm:dir/>
          <dgm:resizeHandles val="exact"/>
        </dgm:presLayoutVars>
      </dgm:prSet>
      <dgm:spPr/>
    </dgm:pt>
    <dgm:pt modelId="{331F04B1-8564-4D28-9399-79AD06E4CA9C}" type="pres">
      <dgm:prSet presAssocID="{4315F1EB-9081-48E9-806B-BF366EF23DAE}" presName="compNode" presStyleCnt="0"/>
      <dgm:spPr/>
    </dgm:pt>
    <dgm:pt modelId="{4E4C63B9-3B51-4D87-A963-DDD02507D3FC}" type="pres">
      <dgm:prSet presAssocID="{4315F1EB-9081-48E9-806B-BF366EF23DAE}" presName="bgRect" presStyleLbl="bgShp" presStyleIdx="0" presStyleCnt="6"/>
      <dgm:spPr/>
    </dgm:pt>
    <dgm:pt modelId="{CB106A2E-2DA3-43C1-8721-EADB15A0FAB5}" type="pres">
      <dgm:prSet presAssocID="{4315F1EB-9081-48E9-806B-BF366EF23DAE}"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nk"/>
        </a:ext>
      </dgm:extLst>
    </dgm:pt>
    <dgm:pt modelId="{B42C91AE-D6B7-41D2-AF1B-69FE901D91A8}" type="pres">
      <dgm:prSet presAssocID="{4315F1EB-9081-48E9-806B-BF366EF23DAE}" presName="spaceRect" presStyleCnt="0"/>
      <dgm:spPr/>
    </dgm:pt>
    <dgm:pt modelId="{4AF51A5D-55B5-4C96-ADE5-0D25BD36FA5F}" type="pres">
      <dgm:prSet presAssocID="{4315F1EB-9081-48E9-806B-BF366EF23DAE}" presName="parTx" presStyleLbl="revTx" presStyleIdx="0" presStyleCnt="6">
        <dgm:presLayoutVars>
          <dgm:chMax val="0"/>
          <dgm:chPref val="0"/>
        </dgm:presLayoutVars>
      </dgm:prSet>
      <dgm:spPr/>
    </dgm:pt>
    <dgm:pt modelId="{85236678-8E08-4553-801E-B97EFF084ED9}" type="pres">
      <dgm:prSet presAssocID="{0E57512E-29E8-4089-BE83-76B188104ABE}" presName="sibTrans" presStyleCnt="0"/>
      <dgm:spPr/>
    </dgm:pt>
    <dgm:pt modelId="{DEF54EF3-83E2-4B4B-A541-06B241F35099}" type="pres">
      <dgm:prSet presAssocID="{FF9638BE-43A9-4080-81DB-66737A6B4310}" presName="compNode" presStyleCnt="0"/>
      <dgm:spPr/>
    </dgm:pt>
    <dgm:pt modelId="{0FCF0298-6D7D-4F22-8937-67320FE4237D}" type="pres">
      <dgm:prSet presAssocID="{FF9638BE-43A9-4080-81DB-66737A6B4310}" presName="bgRect" presStyleLbl="bgShp" presStyleIdx="1" presStyleCnt="6"/>
      <dgm:spPr/>
    </dgm:pt>
    <dgm:pt modelId="{973479A2-F564-4263-A112-383CCBAD43D2}" type="pres">
      <dgm:prSet presAssocID="{FF9638BE-43A9-4080-81DB-66737A6B4310}"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roller"/>
        </a:ext>
      </dgm:extLst>
    </dgm:pt>
    <dgm:pt modelId="{8F1C5A8C-7CAA-445C-A41F-008EAAED1882}" type="pres">
      <dgm:prSet presAssocID="{FF9638BE-43A9-4080-81DB-66737A6B4310}" presName="spaceRect" presStyleCnt="0"/>
      <dgm:spPr/>
    </dgm:pt>
    <dgm:pt modelId="{0482B4F6-E6BC-4F30-B76B-6AC13E282E3E}" type="pres">
      <dgm:prSet presAssocID="{FF9638BE-43A9-4080-81DB-66737A6B4310}" presName="parTx" presStyleLbl="revTx" presStyleIdx="1" presStyleCnt="6">
        <dgm:presLayoutVars>
          <dgm:chMax val="0"/>
          <dgm:chPref val="0"/>
        </dgm:presLayoutVars>
      </dgm:prSet>
      <dgm:spPr/>
    </dgm:pt>
    <dgm:pt modelId="{62DB6307-17E0-44B7-8EF8-924FB1CDFB9B}" type="pres">
      <dgm:prSet presAssocID="{425F5318-BE00-4A5F-8010-108C679EE9B6}" presName="sibTrans" presStyleCnt="0"/>
      <dgm:spPr/>
    </dgm:pt>
    <dgm:pt modelId="{0E00D776-1714-45B9-B7AB-A22CDF3D7D93}" type="pres">
      <dgm:prSet presAssocID="{962FE694-A119-4DA0-AB5A-AA6A306BF4B0}" presName="compNode" presStyleCnt="0"/>
      <dgm:spPr/>
    </dgm:pt>
    <dgm:pt modelId="{7714EA15-A2E7-4CB7-9E82-4243DF1C5678}" type="pres">
      <dgm:prSet presAssocID="{962FE694-A119-4DA0-AB5A-AA6A306BF4B0}" presName="bgRect" presStyleLbl="bgShp" presStyleIdx="2" presStyleCnt="6"/>
      <dgm:spPr/>
    </dgm:pt>
    <dgm:pt modelId="{82C35824-6F03-4201-981C-AED08FE7EEA3}" type="pres">
      <dgm:prSet presAssocID="{962FE694-A119-4DA0-AB5A-AA6A306BF4B0}"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ser"/>
        </a:ext>
      </dgm:extLst>
    </dgm:pt>
    <dgm:pt modelId="{D17D3B7C-A5A4-4D1F-BB5B-15CF5DB3C51E}" type="pres">
      <dgm:prSet presAssocID="{962FE694-A119-4DA0-AB5A-AA6A306BF4B0}" presName="spaceRect" presStyleCnt="0"/>
      <dgm:spPr/>
    </dgm:pt>
    <dgm:pt modelId="{5B750B75-1D94-4F81-8C90-58C0E566F5F2}" type="pres">
      <dgm:prSet presAssocID="{962FE694-A119-4DA0-AB5A-AA6A306BF4B0}" presName="parTx" presStyleLbl="revTx" presStyleIdx="2" presStyleCnt="6">
        <dgm:presLayoutVars>
          <dgm:chMax val="0"/>
          <dgm:chPref val="0"/>
        </dgm:presLayoutVars>
      </dgm:prSet>
      <dgm:spPr/>
    </dgm:pt>
    <dgm:pt modelId="{BF0498B5-10C7-4737-813A-F24F054D63FB}" type="pres">
      <dgm:prSet presAssocID="{387024FE-4706-47E2-A723-5C088B250280}" presName="sibTrans" presStyleCnt="0"/>
      <dgm:spPr/>
    </dgm:pt>
    <dgm:pt modelId="{7C2E6136-CC95-4F98-A6CD-74209A106FFB}" type="pres">
      <dgm:prSet presAssocID="{24B40685-FC0C-441F-9002-030722A53B2C}" presName="compNode" presStyleCnt="0"/>
      <dgm:spPr/>
    </dgm:pt>
    <dgm:pt modelId="{A1DF975B-9C0F-4729-8BEE-085415ADB11A}" type="pres">
      <dgm:prSet presAssocID="{24B40685-FC0C-441F-9002-030722A53B2C}" presName="bgRect" presStyleLbl="bgShp" presStyleIdx="3" presStyleCnt="6"/>
      <dgm:spPr/>
    </dgm:pt>
    <dgm:pt modelId="{8958C6BB-514C-40C5-8FD6-811CEF1FE9BC}" type="pres">
      <dgm:prSet presAssocID="{24B40685-FC0C-441F-9002-030722A53B2C}"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aptain"/>
        </a:ext>
      </dgm:extLst>
    </dgm:pt>
    <dgm:pt modelId="{644FBCD1-4596-4751-B283-63547060B14C}" type="pres">
      <dgm:prSet presAssocID="{24B40685-FC0C-441F-9002-030722A53B2C}" presName="spaceRect" presStyleCnt="0"/>
      <dgm:spPr/>
    </dgm:pt>
    <dgm:pt modelId="{351B0E0E-9C2A-49E8-8FD5-3E889F8680B4}" type="pres">
      <dgm:prSet presAssocID="{24B40685-FC0C-441F-9002-030722A53B2C}" presName="parTx" presStyleLbl="revTx" presStyleIdx="3" presStyleCnt="6">
        <dgm:presLayoutVars>
          <dgm:chMax val="0"/>
          <dgm:chPref val="0"/>
        </dgm:presLayoutVars>
      </dgm:prSet>
      <dgm:spPr/>
    </dgm:pt>
    <dgm:pt modelId="{8317AAF5-BA3B-4D07-A7C6-F91C33641F0B}" type="pres">
      <dgm:prSet presAssocID="{07A65541-EF94-46E9-83D1-9E4FAD9BF784}" presName="sibTrans" presStyleCnt="0"/>
      <dgm:spPr/>
    </dgm:pt>
    <dgm:pt modelId="{2B9F2344-203D-4C86-9888-7F7D04680FFE}" type="pres">
      <dgm:prSet presAssocID="{9AE0FF0F-3A49-4D62-B213-4E11ADACA99F}" presName="compNode" presStyleCnt="0"/>
      <dgm:spPr/>
    </dgm:pt>
    <dgm:pt modelId="{CD05A173-B9C7-4A26-9D0C-CCDA91C19CF8}" type="pres">
      <dgm:prSet presAssocID="{9AE0FF0F-3A49-4D62-B213-4E11ADACA99F}" presName="bgRect" presStyleLbl="bgShp" presStyleIdx="4" presStyleCnt="6"/>
      <dgm:spPr/>
    </dgm:pt>
    <dgm:pt modelId="{114CD5FD-0E33-47FA-97B8-3BFD10FAA678}" type="pres">
      <dgm:prSet presAssocID="{9AE0FF0F-3A49-4D62-B213-4E11ADACA99F}"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Judge"/>
        </a:ext>
      </dgm:extLst>
    </dgm:pt>
    <dgm:pt modelId="{23F40AF8-9C09-49B4-8E53-2B4A3E0B1E4D}" type="pres">
      <dgm:prSet presAssocID="{9AE0FF0F-3A49-4D62-B213-4E11ADACA99F}" presName="spaceRect" presStyleCnt="0"/>
      <dgm:spPr/>
    </dgm:pt>
    <dgm:pt modelId="{E72EB9C9-5150-4992-8CB1-290244CD6DE3}" type="pres">
      <dgm:prSet presAssocID="{9AE0FF0F-3A49-4D62-B213-4E11ADACA99F}" presName="parTx" presStyleLbl="revTx" presStyleIdx="4" presStyleCnt="6">
        <dgm:presLayoutVars>
          <dgm:chMax val="0"/>
          <dgm:chPref val="0"/>
        </dgm:presLayoutVars>
      </dgm:prSet>
      <dgm:spPr/>
    </dgm:pt>
    <dgm:pt modelId="{DF357F81-0330-42A3-A623-FAFA2107BA80}" type="pres">
      <dgm:prSet presAssocID="{4475E151-60F9-4AEC-9F37-11B270A094AE}" presName="sibTrans" presStyleCnt="0"/>
      <dgm:spPr/>
    </dgm:pt>
    <dgm:pt modelId="{C355B2E7-3BBD-420D-84C9-B9DCC47E75DE}" type="pres">
      <dgm:prSet presAssocID="{FAD83C1F-2216-4B8C-AAB2-0C48F1FD54BA}" presName="compNode" presStyleCnt="0"/>
      <dgm:spPr/>
    </dgm:pt>
    <dgm:pt modelId="{7CF53750-95C3-41AB-B767-FE4BC7939BC4}" type="pres">
      <dgm:prSet presAssocID="{FAD83C1F-2216-4B8C-AAB2-0C48F1FD54BA}" presName="bgRect" presStyleLbl="bgShp" presStyleIdx="5" presStyleCnt="6"/>
      <dgm:spPr/>
    </dgm:pt>
    <dgm:pt modelId="{8426886F-B207-4807-AAF5-527E8366A47E}" type="pres">
      <dgm:prSet presAssocID="{FAD83C1F-2216-4B8C-AAB2-0C48F1FD54BA}"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Hot Air Balloon"/>
        </a:ext>
      </dgm:extLst>
    </dgm:pt>
    <dgm:pt modelId="{74E32619-1694-4447-B803-19B19DC64ECF}" type="pres">
      <dgm:prSet presAssocID="{FAD83C1F-2216-4B8C-AAB2-0C48F1FD54BA}" presName="spaceRect" presStyleCnt="0"/>
      <dgm:spPr/>
    </dgm:pt>
    <dgm:pt modelId="{04578F6E-4766-4703-86CF-0E50E319891C}" type="pres">
      <dgm:prSet presAssocID="{FAD83C1F-2216-4B8C-AAB2-0C48F1FD54BA}" presName="parTx" presStyleLbl="revTx" presStyleIdx="5" presStyleCnt="6">
        <dgm:presLayoutVars>
          <dgm:chMax val="0"/>
          <dgm:chPref val="0"/>
        </dgm:presLayoutVars>
      </dgm:prSet>
      <dgm:spPr/>
    </dgm:pt>
  </dgm:ptLst>
  <dgm:cxnLst>
    <dgm:cxn modelId="{53318403-4A8C-43A6-B200-9342F8308051}" srcId="{5A906BD6-2BA1-472A-ADC2-AE5E3A3DBDB3}" destId="{9AE0FF0F-3A49-4D62-B213-4E11ADACA99F}" srcOrd="4" destOrd="0" parTransId="{4D3D1A5F-8593-472B-8F8D-4BF89F4AF1AF}" sibTransId="{4475E151-60F9-4AEC-9F37-11B270A094AE}"/>
    <dgm:cxn modelId="{3D38D80F-0B90-4942-9AF8-907814CFAF79}" type="presOf" srcId="{4315F1EB-9081-48E9-806B-BF366EF23DAE}" destId="{4AF51A5D-55B5-4C96-ADE5-0D25BD36FA5F}" srcOrd="0" destOrd="0" presId="urn:microsoft.com/office/officeart/2018/2/layout/IconVerticalSolidList"/>
    <dgm:cxn modelId="{0B82713B-AE1A-4E93-8476-6BBB9CD54338}" srcId="{5A906BD6-2BA1-472A-ADC2-AE5E3A3DBDB3}" destId="{962FE694-A119-4DA0-AB5A-AA6A306BF4B0}" srcOrd="2" destOrd="0" parTransId="{853BE4C4-4499-44AB-9EAD-EE111D263A43}" sibTransId="{387024FE-4706-47E2-A723-5C088B250280}"/>
    <dgm:cxn modelId="{8228AD3F-2262-4626-99C0-20B272924AA4}" type="presOf" srcId="{5A906BD6-2BA1-472A-ADC2-AE5E3A3DBDB3}" destId="{8079C697-8CFE-4041-BE2D-9B79B13A50D4}" srcOrd="0" destOrd="0" presId="urn:microsoft.com/office/officeart/2018/2/layout/IconVerticalSolidList"/>
    <dgm:cxn modelId="{C947EB41-11A9-442E-9D3C-0351D1471D72}" srcId="{5A906BD6-2BA1-472A-ADC2-AE5E3A3DBDB3}" destId="{4315F1EB-9081-48E9-806B-BF366EF23DAE}" srcOrd="0" destOrd="0" parTransId="{3A8FF8A5-526F-427E-AE79-76D06924F719}" sibTransId="{0E57512E-29E8-4089-BE83-76B188104ABE}"/>
    <dgm:cxn modelId="{B19A5554-907C-416B-91FC-FA210FEDFBC5}" type="presOf" srcId="{FAD83C1F-2216-4B8C-AAB2-0C48F1FD54BA}" destId="{04578F6E-4766-4703-86CF-0E50E319891C}" srcOrd="0" destOrd="0" presId="urn:microsoft.com/office/officeart/2018/2/layout/IconVerticalSolidList"/>
    <dgm:cxn modelId="{4126DC75-187A-490D-8E48-1EF7CCEEBC0D}" type="presOf" srcId="{9AE0FF0F-3A49-4D62-B213-4E11ADACA99F}" destId="{E72EB9C9-5150-4992-8CB1-290244CD6DE3}" srcOrd="0" destOrd="0" presId="urn:microsoft.com/office/officeart/2018/2/layout/IconVerticalSolidList"/>
    <dgm:cxn modelId="{B36DBE7B-0BEE-42F7-AB1C-A93997F1160C}" type="presOf" srcId="{FF9638BE-43A9-4080-81DB-66737A6B4310}" destId="{0482B4F6-E6BC-4F30-B76B-6AC13E282E3E}" srcOrd="0" destOrd="0" presId="urn:microsoft.com/office/officeart/2018/2/layout/IconVerticalSolidList"/>
    <dgm:cxn modelId="{B04ECFB4-2E53-49D8-83C3-703862C77481}" type="presOf" srcId="{962FE694-A119-4DA0-AB5A-AA6A306BF4B0}" destId="{5B750B75-1D94-4F81-8C90-58C0E566F5F2}" srcOrd="0" destOrd="0" presId="urn:microsoft.com/office/officeart/2018/2/layout/IconVerticalSolidList"/>
    <dgm:cxn modelId="{F512B6B5-292E-470B-A9EE-AA9C5966451B}" srcId="{5A906BD6-2BA1-472A-ADC2-AE5E3A3DBDB3}" destId="{24B40685-FC0C-441F-9002-030722A53B2C}" srcOrd="3" destOrd="0" parTransId="{F9950676-8CB4-44EF-A0D5-10E7A31D9F8A}" sibTransId="{07A65541-EF94-46E9-83D1-9E4FAD9BF784}"/>
    <dgm:cxn modelId="{4331D3C3-580C-4A1E-883F-26C0BBB430E5}" srcId="{5A906BD6-2BA1-472A-ADC2-AE5E3A3DBDB3}" destId="{FF9638BE-43A9-4080-81DB-66737A6B4310}" srcOrd="1" destOrd="0" parTransId="{7C1A4160-FFC0-4D69-931E-4EAB9479DEFD}" sibTransId="{425F5318-BE00-4A5F-8010-108C679EE9B6}"/>
    <dgm:cxn modelId="{AD333ADA-6790-4499-9CDB-472623CA817A}" type="presOf" srcId="{24B40685-FC0C-441F-9002-030722A53B2C}" destId="{351B0E0E-9C2A-49E8-8FD5-3E889F8680B4}" srcOrd="0" destOrd="0" presId="urn:microsoft.com/office/officeart/2018/2/layout/IconVerticalSolidList"/>
    <dgm:cxn modelId="{D0B721E5-F42F-4650-90DF-99B1FDF66F7C}" srcId="{5A906BD6-2BA1-472A-ADC2-AE5E3A3DBDB3}" destId="{FAD83C1F-2216-4B8C-AAB2-0C48F1FD54BA}" srcOrd="5" destOrd="0" parTransId="{D77D8C6D-8C34-414F-8602-CF7D1268E980}" sibTransId="{B6E13433-12C3-493C-A347-618ED6B914BC}"/>
    <dgm:cxn modelId="{E64FE197-C310-4350-8906-A97D27851EAE}" type="presParOf" srcId="{8079C697-8CFE-4041-BE2D-9B79B13A50D4}" destId="{331F04B1-8564-4D28-9399-79AD06E4CA9C}" srcOrd="0" destOrd="0" presId="urn:microsoft.com/office/officeart/2018/2/layout/IconVerticalSolidList"/>
    <dgm:cxn modelId="{F316EE5A-998E-478F-B6E5-FD5310E7973B}" type="presParOf" srcId="{331F04B1-8564-4D28-9399-79AD06E4CA9C}" destId="{4E4C63B9-3B51-4D87-A963-DDD02507D3FC}" srcOrd="0" destOrd="0" presId="urn:microsoft.com/office/officeart/2018/2/layout/IconVerticalSolidList"/>
    <dgm:cxn modelId="{2C69849B-F080-4745-BDC3-44F1C7BB81FF}" type="presParOf" srcId="{331F04B1-8564-4D28-9399-79AD06E4CA9C}" destId="{CB106A2E-2DA3-43C1-8721-EADB15A0FAB5}" srcOrd="1" destOrd="0" presId="urn:microsoft.com/office/officeart/2018/2/layout/IconVerticalSolidList"/>
    <dgm:cxn modelId="{4789EEDA-A0D9-485F-8DEE-8A30D196D84B}" type="presParOf" srcId="{331F04B1-8564-4D28-9399-79AD06E4CA9C}" destId="{B42C91AE-D6B7-41D2-AF1B-69FE901D91A8}" srcOrd="2" destOrd="0" presId="urn:microsoft.com/office/officeart/2018/2/layout/IconVerticalSolidList"/>
    <dgm:cxn modelId="{7422190F-6E85-4538-A37C-057EAC340941}" type="presParOf" srcId="{331F04B1-8564-4D28-9399-79AD06E4CA9C}" destId="{4AF51A5D-55B5-4C96-ADE5-0D25BD36FA5F}" srcOrd="3" destOrd="0" presId="urn:microsoft.com/office/officeart/2018/2/layout/IconVerticalSolidList"/>
    <dgm:cxn modelId="{1E395B0D-6BD2-44D4-B8FD-312FBC72BB76}" type="presParOf" srcId="{8079C697-8CFE-4041-BE2D-9B79B13A50D4}" destId="{85236678-8E08-4553-801E-B97EFF084ED9}" srcOrd="1" destOrd="0" presId="urn:microsoft.com/office/officeart/2018/2/layout/IconVerticalSolidList"/>
    <dgm:cxn modelId="{4E7D8E2F-C2DE-451A-AAFE-EDBE288BC7F8}" type="presParOf" srcId="{8079C697-8CFE-4041-BE2D-9B79B13A50D4}" destId="{DEF54EF3-83E2-4B4B-A541-06B241F35099}" srcOrd="2" destOrd="0" presId="urn:microsoft.com/office/officeart/2018/2/layout/IconVerticalSolidList"/>
    <dgm:cxn modelId="{08194FA2-3946-413B-B6D1-E333E07F1ECC}" type="presParOf" srcId="{DEF54EF3-83E2-4B4B-A541-06B241F35099}" destId="{0FCF0298-6D7D-4F22-8937-67320FE4237D}" srcOrd="0" destOrd="0" presId="urn:microsoft.com/office/officeart/2018/2/layout/IconVerticalSolidList"/>
    <dgm:cxn modelId="{48A009B8-98F7-42CA-9ADD-19F2CD28DB2C}" type="presParOf" srcId="{DEF54EF3-83E2-4B4B-A541-06B241F35099}" destId="{973479A2-F564-4263-A112-383CCBAD43D2}" srcOrd="1" destOrd="0" presId="urn:microsoft.com/office/officeart/2018/2/layout/IconVerticalSolidList"/>
    <dgm:cxn modelId="{3A83B6F8-18F2-4DCC-AB0D-3B8451BF05FF}" type="presParOf" srcId="{DEF54EF3-83E2-4B4B-A541-06B241F35099}" destId="{8F1C5A8C-7CAA-445C-A41F-008EAAED1882}" srcOrd="2" destOrd="0" presId="urn:microsoft.com/office/officeart/2018/2/layout/IconVerticalSolidList"/>
    <dgm:cxn modelId="{64E8B918-AB6E-4AAA-8AFD-09920AF22018}" type="presParOf" srcId="{DEF54EF3-83E2-4B4B-A541-06B241F35099}" destId="{0482B4F6-E6BC-4F30-B76B-6AC13E282E3E}" srcOrd="3" destOrd="0" presId="urn:microsoft.com/office/officeart/2018/2/layout/IconVerticalSolidList"/>
    <dgm:cxn modelId="{A51124CD-55CA-4290-B4FE-E3B857826559}" type="presParOf" srcId="{8079C697-8CFE-4041-BE2D-9B79B13A50D4}" destId="{62DB6307-17E0-44B7-8EF8-924FB1CDFB9B}" srcOrd="3" destOrd="0" presId="urn:microsoft.com/office/officeart/2018/2/layout/IconVerticalSolidList"/>
    <dgm:cxn modelId="{FC7C212C-99F2-4594-8D41-52E04E77951C}" type="presParOf" srcId="{8079C697-8CFE-4041-BE2D-9B79B13A50D4}" destId="{0E00D776-1714-45B9-B7AB-A22CDF3D7D93}" srcOrd="4" destOrd="0" presId="urn:microsoft.com/office/officeart/2018/2/layout/IconVerticalSolidList"/>
    <dgm:cxn modelId="{5667D45B-7086-4E49-B117-B9F79C45DD1E}" type="presParOf" srcId="{0E00D776-1714-45B9-B7AB-A22CDF3D7D93}" destId="{7714EA15-A2E7-4CB7-9E82-4243DF1C5678}" srcOrd="0" destOrd="0" presId="urn:microsoft.com/office/officeart/2018/2/layout/IconVerticalSolidList"/>
    <dgm:cxn modelId="{110935F2-EF8E-453F-B95A-0D5924306C0D}" type="presParOf" srcId="{0E00D776-1714-45B9-B7AB-A22CDF3D7D93}" destId="{82C35824-6F03-4201-981C-AED08FE7EEA3}" srcOrd="1" destOrd="0" presId="urn:microsoft.com/office/officeart/2018/2/layout/IconVerticalSolidList"/>
    <dgm:cxn modelId="{9BF562A9-3B60-4F63-B875-EC9124E6A63E}" type="presParOf" srcId="{0E00D776-1714-45B9-B7AB-A22CDF3D7D93}" destId="{D17D3B7C-A5A4-4D1F-BB5B-15CF5DB3C51E}" srcOrd="2" destOrd="0" presId="urn:microsoft.com/office/officeart/2018/2/layout/IconVerticalSolidList"/>
    <dgm:cxn modelId="{26AB3847-4C08-43C8-90CF-6D8B0E8A36E2}" type="presParOf" srcId="{0E00D776-1714-45B9-B7AB-A22CDF3D7D93}" destId="{5B750B75-1D94-4F81-8C90-58C0E566F5F2}" srcOrd="3" destOrd="0" presId="urn:microsoft.com/office/officeart/2018/2/layout/IconVerticalSolidList"/>
    <dgm:cxn modelId="{ADB2F5C1-40A8-43CC-AB32-BC0F3A56248C}" type="presParOf" srcId="{8079C697-8CFE-4041-BE2D-9B79B13A50D4}" destId="{BF0498B5-10C7-4737-813A-F24F054D63FB}" srcOrd="5" destOrd="0" presId="urn:microsoft.com/office/officeart/2018/2/layout/IconVerticalSolidList"/>
    <dgm:cxn modelId="{64A74BA9-B6A4-4EA7-8148-1189FD0457D5}" type="presParOf" srcId="{8079C697-8CFE-4041-BE2D-9B79B13A50D4}" destId="{7C2E6136-CC95-4F98-A6CD-74209A106FFB}" srcOrd="6" destOrd="0" presId="urn:microsoft.com/office/officeart/2018/2/layout/IconVerticalSolidList"/>
    <dgm:cxn modelId="{2330A3AB-8BBC-44AF-87C7-D3802B0FC08E}" type="presParOf" srcId="{7C2E6136-CC95-4F98-A6CD-74209A106FFB}" destId="{A1DF975B-9C0F-4729-8BEE-085415ADB11A}" srcOrd="0" destOrd="0" presId="urn:microsoft.com/office/officeart/2018/2/layout/IconVerticalSolidList"/>
    <dgm:cxn modelId="{8879E2ED-100D-4CB7-8134-B2E034C785BF}" type="presParOf" srcId="{7C2E6136-CC95-4F98-A6CD-74209A106FFB}" destId="{8958C6BB-514C-40C5-8FD6-811CEF1FE9BC}" srcOrd="1" destOrd="0" presId="urn:microsoft.com/office/officeart/2018/2/layout/IconVerticalSolidList"/>
    <dgm:cxn modelId="{6077D2F6-0ED3-4C1E-BEF1-A24F2BDEACBC}" type="presParOf" srcId="{7C2E6136-CC95-4F98-A6CD-74209A106FFB}" destId="{644FBCD1-4596-4751-B283-63547060B14C}" srcOrd="2" destOrd="0" presId="urn:microsoft.com/office/officeart/2018/2/layout/IconVerticalSolidList"/>
    <dgm:cxn modelId="{2AC9BBEC-50D7-4C6C-9DD7-9155C93266F6}" type="presParOf" srcId="{7C2E6136-CC95-4F98-A6CD-74209A106FFB}" destId="{351B0E0E-9C2A-49E8-8FD5-3E889F8680B4}" srcOrd="3" destOrd="0" presId="urn:microsoft.com/office/officeart/2018/2/layout/IconVerticalSolidList"/>
    <dgm:cxn modelId="{23F277EA-2CB5-4908-BCD6-B1BA4030CDEB}" type="presParOf" srcId="{8079C697-8CFE-4041-BE2D-9B79B13A50D4}" destId="{8317AAF5-BA3B-4D07-A7C6-F91C33641F0B}" srcOrd="7" destOrd="0" presId="urn:microsoft.com/office/officeart/2018/2/layout/IconVerticalSolidList"/>
    <dgm:cxn modelId="{396999F3-1228-4F0D-A6F6-7D663F337AD6}" type="presParOf" srcId="{8079C697-8CFE-4041-BE2D-9B79B13A50D4}" destId="{2B9F2344-203D-4C86-9888-7F7D04680FFE}" srcOrd="8" destOrd="0" presId="urn:microsoft.com/office/officeart/2018/2/layout/IconVerticalSolidList"/>
    <dgm:cxn modelId="{A219DB21-7F0A-4EA4-B9D2-487E0E8C3AEB}" type="presParOf" srcId="{2B9F2344-203D-4C86-9888-7F7D04680FFE}" destId="{CD05A173-B9C7-4A26-9D0C-CCDA91C19CF8}" srcOrd="0" destOrd="0" presId="urn:microsoft.com/office/officeart/2018/2/layout/IconVerticalSolidList"/>
    <dgm:cxn modelId="{C1B86D9E-1D38-40C3-AB27-768F94933AF6}" type="presParOf" srcId="{2B9F2344-203D-4C86-9888-7F7D04680FFE}" destId="{114CD5FD-0E33-47FA-97B8-3BFD10FAA678}" srcOrd="1" destOrd="0" presId="urn:microsoft.com/office/officeart/2018/2/layout/IconVerticalSolidList"/>
    <dgm:cxn modelId="{9788D237-C5D5-437C-9935-8A4C679853AB}" type="presParOf" srcId="{2B9F2344-203D-4C86-9888-7F7D04680FFE}" destId="{23F40AF8-9C09-49B4-8E53-2B4A3E0B1E4D}" srcOrd="2" destOrd="0" presId="urn:microsoft.com/office/officeart/2018/2/layout/IconVerticalSolidList"/>
    <dgm:cxn modelId="{844181DC-73E7-4002-9A16-CEF8AE708FB6}" type="presParOf" srcId="{2B9F2344-203D-4C86-9888-7F7D04680FFE}" destId="{E72EB9C9-5150-4992-8CB1-290244CD6DE3}" srcOrd="3" destOrd="0" presId="urn:microsoft.com/office/officeart/2018/2/layout/IconVerticalSolidList"/>
    <dgm:cxn modelId="{6B0F7857-3BA9-495C-B36E-F328D018F546}" type="presParOf" srcId="{8079C697-8CFE-4041-BE2D-9B79B13A50D4}" destId="{DF357F81-0330-42A3-A623-FAFA2107BA80}" srcOrd="9" destOrd="0" presId="urn:microsoft.com/office/officeart/2018/2/layout/IconVerticalSolidList"/>
    <dgm:cxn modelId="{D1EFD9B8-CFBF-4D65-8F39-A1596E75E12D}" type="presParOf" srcId="{8079C697-8CFE-4041-BE2D-9B79B13A50D4}" destId="{C355B2E7-3BBD-420D-84C9-B9DCC47E75DE}" srcOrd="10" destOrd="0" presId="urn:microsoft.com/office/officeart/2018/2/layout/IconVerticalSolidList"/>
    <dgm:cxn modelId="{88976B64-5565-46F9-A1DB-71D983F79709}" type="presParOf" srcId="{C355B2E7-3BBD-420D-84C9-B9DCC47E75DE}" destId="{7CF53750-95C3-41AB-B767-FE4BC7939BC4}" srcOrd="0" destOrd="0" presId="urn:microsoft.com/office/officeart/2018/2/layout/IconVerticalSolidList"/>
    <dgm:cxn modelId="{735F2748-F92F-4888-B2C0-358DC361EC9A}" type="presParOf" srcId="{C355B2E7-3BBD-420D-84C9-B9DCC47E75DE}" destId="{8426886F-B207-4807-AAF5-527E8366A47E}" srcOrd="1" destOrd="0" presId="urn:microsoft.com/office/officeart/2018/2/layout/IconVerticalSolidList"/>
    <dgm:cxn modelId="{701BFEC3-D9D8-48F4-8CC5-9D53E44600F4}" type="presParOf" srcId="{C355B2E7-3BBD-420D-84C9-B9DCC47E75DE}" destId="{74E32619-1694-4447-B803-19B19DC64ECF}" srcOrd="2" destOrd="0" presId="urn:microsoft.com/office/officeart/2018/2/layout/IconVerticalSolidList"/>
    <dgm:cxn modelId="{7563043D-A4BC-4D7D-946D-2809E6B6AA4F}" type="presParOf" srcId="{C355B2E7-3BBD-420D-84C9-B9DCC47E75DE}" destId="{04578F6E-4766-4703-86CF-0E50E319891C}"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29C8A3A-1F0C-4C2F-8F45-DADAAB79E2B6}"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F130DE2E-3E55-40B9-9F76-BFE2EA78F652}">
      <dgm:prSet/>
      <dgm:spPr/>
      <dgm:t>
        <a:bodyPr/>
        <a:lstStyle/>
        <a:p>
          <a:r>
            <a:rPr lang="en-GB"/>
            <a:t>Pilot said to ‘reverse default presumption ’ embodied in s12 AJA. But it is not automatic.</a:t>
          </a:r>
          <a:endParaRPr lang="en-US"/>
        </a:p>
      </dgm:t>
    </dgm:pt>
    <dgm:pt modelId="{2AEE31D8-4D83-4D44-8A15-95CBDCBA4EE2}" type="parTrans" cxnId="{4EE4B417-A185-46A6-9854-7EC0DA86543B}">
      <dgm:prSet/>
      <dgm:spPr/>
      <dgm:t>
        <a:bodyPr/>
        <a:lstStyle/>
        <a:p>
          <a:endParaRPr lang="en-US"/>
        </a:p>
      </dgm:t>
    </dgm:pt>
    <dgm:pt modelId="{A32BD660-175C-46E5-9AFC-38FD9589A1C9}" type="sibTrans" cxnId="{4EE4B417-A185-46A6-9854-7EC0DA86543B}">
      <dgm:prSet/>
      <dgm:spPr/>
      <dgm:t>
        <a:bodyPr/>
        <a:lstStyle/>
        <a:p>
          <a:endParaRPr lang="en-US"/>
        </a:p>
      </dgm:t>
    </dgm:pt>
    <dgm:pt modelId="{E7E93A72-9AA0-4F92-911B-1F746A0519BD}">
      <dgm:prSet/>
      <dgm:spPr/>
      <dgm:t>
        <a:bodyPr/>
        <a:lstStyle/>
        <a:p>
          <a:r>
            <a:rPr lang="en-GB"/>
            <a:t>Template TO may meet the needs of many cases, t</a:t>
          </a:r>
          <a:r>
            <a:rPr lang="en-GB" b="0" i="0"/>
            <a:t>he template may need to be adjusted to fit.</a:t>
          </a:r>
          <a:endParaRPr lang="en-US"/>
        </a:p>
      </dgm:t>
    </dgm:pt>
    <dgm:pt modelId="{D13B1EB7-420C-42F0-865C-FCDE0384806D}" type="parTrans" cxnId="{06B06745-2294-43C6-8BC7-6FF2E84F1077}">
      <dgm:prSet/>
      <dgm:spPr/>
      <dgm:t>
        <a:bodyPr/>
        <a:lstStyle/>
        <a:p>
          <a:endParaRPr lang="en-US"/>
        </a:p>
      </dgm:t>
    </dgm:pt>
    <dgm:pt modelId="{455FC78E-CB19-43FB-8ED8-D1A400E8048B}" type="sibTrans" cxnId="{06B06745-2294-43C6-8BC7-6FF2E84F1077}">
      <dgm:prSet/>
      <dgm:spPr/>
      <dgm:t>
        <a:bodyPr/>
        <a:lstStyle/>
        <a:p>
          <a:endParaRPr lang="en-US"/>
        </a:p>
      </dgm:t>
    </dgm:pt>
    <dgm:pt modelId="{D82728A6-F99F-47A1-ADFA-0E2D27C6557F}">
      <dgm:prSet/>
      <dgm:spPr/>
      <dgm:t>
        <a:bodyPr/>
        <a:lstStyle/>
        <a:p>
          <a:r>
            <a:rPr lang="en-GB" b="0" i="0"/>
            <a:t>In some cases it won’t be appropriate to make a TO or reporting may need to await (eg criminal matters).</a:t>
          </a:r>
          <a:endParaRPr lang="en-US"/>
        </a:p>
      </dgm:t>
    </dgm:pt>
    <dgm:pt modelId="{85F820E6-FA68-4656-B649-5501B03C7693}" type="parTrans" cxnId="{C09A6DB4-45AB-4037-91FE-3F5323DF919F}">
      <dgm:prSet/>
      <dgm:spPr/>
      <dgm:t>
        <a:bodyPr/>
        <a:lstStyle/>
        <a:p>
          <a:endParaRPr lang="en-US"/>
        </a:p>
      </dgm:t>
    </dgm:pt>
    <dgm:pt modelId="{483C87F8-C721-442A-BFD2-0CC763A3A624}" type="sibTrans" cxnId="{C09A6DB4-45AB-4037-91FE-3F5323DF919F}">
      <dgm:prSet/>
      <dgm:spPr/>
      <dgm:t>
        <a:bodyPr/>
        <a:lstStyle/>
        <a:p>
          <a:endParaRPr lang="en-US"/>
        </a:p>
      </dgm:t>
    </dgm:pt>
    <dgm:pt modelId="{2D1FF785-D035-4CFC-981D-A42E82D45985}">
      <dgm:prSet/>
      <dgm:spPr/>
      <dgm:t>
        <a:bodyPr/>
        <a:lstStyle/>
        <a:p>
          <a:r>
            <a:rPr lang="en-GB"/>
            <a:t>A ‘Re S</a:t>
          </a:r>
          <a:r>
            <a:rPr lang="en-GB" b="1" i="1"/>
            <a:t>’</a:t>
          </a:r>
          <a:r>
            <a:rPr lang="en-GB"/>
            <a:t> balancing exercise is still required</a:t>
          </a:r>
          <a:endParaRPr lang="en-US"/>
        </a:p>
      </dgm:t>
    </dgm:pt>
    <dgm:pt modelId="{A7C29580-C7B1-4F2E-8307-6BBFC2C5F504}" type="parTrans" cxnId="{F0A963EF-9A43-424D-AEE3-5B7E7C19FB20}">
      <dgm:prSet/>
      <dgm:spPr/>
      <dgm:t>
        <a:bodyPr/>
        <a:lstStyle/>
        <a:p>
          <a:endParaRPr lang="en-US"/>
        </a:p>
      </dgm:t>
    </dgm:pt>
    <dgm:pt modelId="{B452FD79-1ECE-42B0-B5DF-4C2601104CE4}" type="sibTrans" cxnId="{F0A963EF-9A43-424D-AEE3-5B7E7C19FB20}">
      <dgm:prSet/>
      <dgm:spPr/>
      <dgm:t>
        <a:bodyPr/>
        <a:lstStyle/>
        <a:p>
          <a:endParaRPr lang="en-US"/>
        </a:p>
      </dgm:t>
    </dgm:pt>
    <dgm:pt modelId="{99E13BB9-D4F3-EE4F-84EA-DAE1C2E69C00}" type="pres">
      <dgm:prSet presAssocID="{629C8A3A-1F0C-4C2F-8F45-DADAAB79E2B6}" presName="linear" presStyleCnt="0">
        <dgm:presLayoutVars>
          <dgm:animLvl val="lvl"/>
          <dgm:resizeHandles val="exact"/>
        </dgm:presLayoutVars>
      </dgm:prSet>
      <dgm:spPr/>
    </dgm:pt>
    <dgm:pt modelId="{0E3E7AE6-6ED8-2048-AFAE-CDBD8996D8B9}" type="pres">
      <dgm:prSet presAssocID="{F130DE2E-3E55-40B9-9F76-BFE2EA78F652}" presName="parentText" presStyleLbl="node1" presStyleIdx="0" presStyleCnt="4">
        <dgm:presLayoutVars>
          <dgm:chMax val="0"/>
          <dgm:bulletEnabled val="1"/>
        </dgm:presLayoutVars>
      </dgm:prSet>
      <dgm:spPr/>
    </dgm:pt>
    <dgm:pt modelId="{D8D8574F-69D7-E94D-AAB8-7F4E8F204189}" type="pres">
      <dgm:prSet presAssocID="{A32BD660-175C-46E5-9AFC-38FD9589A1C9}" presName="spacer" presStyleCnt="0"/>
      <dgm:spPr/>
    </dgm:pt>
    <dgm:pt modelId="{C35BA9CD-F74B-9C4A-A5FF-80DDC28528D6}" type="pres">
      <dgm:prSet presAssocID="{E7E93A72-9AA0-4F92-911B-1F746A0519BD}" presName="parentText" presStyleLbl="node1" presStyleIdx="1" presStyleCnt="4">
        <dgm:presLayoutVars>
          <dgm:chMax val="0"/>
          <dgm:bulletEnabled val="1"/>
        </dgm:presLayoutVars>
      </dgm:prSet>
      <dgm:spPr/>
    </dgm:pt>
    <dgm:pt modelId="{CB44AE2F-8090-B94E-B680-0DC6099564FC}" type="pres">
      <dgm:prSet presAssocID="{455FC78E-CB19-43FB-8ED8-D1A400E8048B}" presName="spacer" presStyleCnt="0"/>
      <dgm:spPr/>
    </dgm:pt>
    <dgm:pt modelId="{C6B0C92C-C735-0641-BED9-4AD09C658953}" type="pres">
      <dgm:prSet presAssocID="{D82728A6-F99F-47A1-ADFA-0E2D27C6557F}" presName="parentText" presStyleLbl="node1" presStyleIdx="2" presStyleCnt="4">
        <dgm:presLayoutVars>
          <dgm:chMax val="0"/>
          <dgm:bulletEnabled val="1"/>
        </dgm:presLayoutVars>
      </dgm:prSet>
      <dgm:spPr/>
    </dgm:pt>
    <dgm:pt modelId="{CDC3C390-2D4D-AE4B-9676-12AD3E0D9960}" type="pres">
      <dgm:prSet presAssocID="{483C87F8-C721-442A-BFD2-0CC763A3A624}" presName="spacer" presStyleCnt="0"/>
      <dgm:spPr/>
    </dgm:pt>
    <dgm:pt modelId="{BBB9B25D-E4DF-704A-AF82-039DD11E6C42}" type="pres">
      <dgm:prSet presAssocID="{2D1FF785-D035-4CFC-981D-A42E82D45985}" presName="parentText" presStyleLbl="node1" presStyleIdx="3" presStyleCnt="4">
        <dgm:presLayoutVars>
          <dgm:chMax val="0"/>
          <dgm:bulletEnabled val="1"/>
        </dgm:presLayoutVars>
      </dgm:prSet>
      <dgm:spPr/>
    </dgm:pt>
  </dgm:ptLst>
  <dgm:cxnLst>
    <dgm:cxn modelId="{4EE4B417-A185-46A6-9854-7EC0DA86543B}" srcId="{629C8A3A-1F0C-4C2F-8F45-DADAAB79E2B6}" destId="{F130DE2E-3E55-40B9-9F76-BFE2EA78F652}" srcOrd="0" destOrd="0" parTransId="{2AEE31D8-4D83-4D44-8A15-95CBDCBA4EE2}" sibTransId="{A32BD660-175C-46E5-9AFC-38FD9589A1C9}"/>
    <dgm:cxn modelId="{F6CEDC3C-4115-AC49-AFFB-53574488EA35}" type="presOf" srcId="{D82728A6-F99F-47A1-ADFA-0E2D27C6557F}" destId="{C6B0C92C-C735-0641-BED9-4AD09C658953}" srcOrd="0" destOrd="0" presId="urn:microsoft.com/office/officeart/2005/8/layout/vList2"/>
    <dgm:cxn modelId="{06B06745-2294-43C6-8BC7-6FF2E84F1077}" srcId="{629C8A3A-1F0C-4C2F-8F45-DADAAB79E2B6}" destId="{E7E93A72-9AA0-4F92-911B-1F746A0519BD}" srcOrd="1" destOrd="0" parTransId="{D13B1EB7-420C-42F0-865C-FCDE0384806D}" sibTransId="{455FC78E-CB19-43FB-8ED8-D1A400E8048B}"/>
    <dgm:cxn modelId="{B8411896-A96B-FE40-BE31-5D631CE369F1}" type="presOf" srcId="{2D1FF785-D035-4CFC-981D-A42E82D45985}" destId="{BBB9B25D-E4DF-704A-AF82-039DD11E6C42}" srcOrd="0" destOrd="0" presId="urn:microsoft.com/office/officeart/2005/8/layout/vList2"/>
    <dgm:cxn modelId="{47B0F69E-870E-A04F-9546-ADACDF077D2F}" type="presOf" srcId="{629C8A3A-1F0C-4C2F-8F45-DADAAB79E2B6}" destId="{99E13BB9-D4F3-EE4F-84EA-DAE1C2E69C00}" srcOrd="0" destOrd="0" presId="urn:microsoft.com/office/officeart/2005/8/layout/vList2"/>
    <dgm:cxn modelId="{E0A5D7A1-6B6C-C548-9AE3-1A87697C718C}" type="presOf" srcId="{E7E93A72-9AA0-4F92-911B-1F746A0519BD}" destId="{C35BA9CD-F74B-9C4A-A5FF-80DDC28528D6}" srcOrd="0" destOrd="0" presId="urn:microsoft.com/office/officeart/2005/8/layout/vList2"/>
    <dgm:cxn modelId="{C09A6DB4-45AB-4037-91FE-3F5323DF919F}" srcId="{629C8A3A-1F0C-4C2F-8F45-DADAAB79E2B6}" destId="{D82728A6-F99F-47A1-ADFA-0E2D27C6557F}" srcOrd="2" destOrd="0" parTransId="{85F820E6-FA68-4656-B649-5501B03C7693}" sibTransId="{483C87F8-C721-442A-BFD2-0CC763A3A624}"/>
    <dgm:cxn modelId="{A44FEECC-36F1-E140-A215-359866333D68}" type="presOf" srcId="{F130DE2E-3E55-40B9-9F76-BFE2EA78F652}" destId="{0E3E7AE6-6ED8-2048-AFAE-CDBD8996D8B9}" srcOrd="0" destOrd="0" presId="urn:microsoft.com/office/officeart/2005/8/layout/vList2"/>
    <dgm:cxn modelId="{F0A963EF-9A43-424D-AEE3-5B7E7C19FB20}" srcId="{629C8A3A-1F0C-4C2F-8F45-DADAAB79E2B6}" destId="{2D1FF785-D035-4CFC-981D-A42E82D45985}" srcOrd="3" destOrd="0" parTransId="{A7C29580-C7B1-4F2E-8307-6BBFC2C5F504}" sibTransId="{B452FD79-1ECE-42B0-B5DF-4C2601104CE4}"/>
    <dgm:cxn modelId="{A8D6BC03-E6CC-1F4C-8894-6DA8A91CA246}" type="presParOf" srcId="{99E13BB9-D4F3-EE4F-84EA-DAE1C2E69C00}" destId="{0E3E7AE6-6ED8-2048-AFAE-CDBD8996D8B9}" srcOrd="0" destOrd="0" presId="urn:microsoft.com/office/officeart/2005/8/layout/vList2"/>
    <dgm:cxn modelId="{7CC5D006-8BA8-1C49-9027-AFD332937CDC}" type="presParOf" srcId="{99E13BB9-D4F3-EE4F-84EA-DAE1C2E69C00}" destId="{D8D8574F-69D7-E94D-AAB8-7F4E8F204189}" srcOrd="1" destOrd="0" presId="urn:microsoft.com/office/officeart/2005/8/layout/vList2"/>
    <dgm:cxn modelId="{79C37D1C-60BE-F749-A95A-A02359443DCC}" type="presParOf" srcId="{99E13BB9-D4F3-EE4F-84EA-DAE1C2E69C00}" destId="{C35BA9CD-F74B-9C4A-A5FF-80DDC28528D6}" srcOrd="2" destOrd="0" presId="urn:microsoft.com/office/officeart/2005/8/layout/vList2"/>
    <dgm:cxn modelId="{2715DCE8-7DE5-E545-B29A-9C3DE08FC7D3}" type="presParOf" srcId="{99E13BB9-D4F3-EE4F-84EA-DAE1C2E69C00}" destId="{CB44AE2F-8090-B94E-B680-0DC6099564FC}" srcOrd="3" destOrd="0" presId="urn:microsoft.com/office/officeart/2005/8/layout/vList2"/>
    <dgm:cxn modelId="{BBA31729-8392-1142-8CD9-E1AF14872D80}" type="presParOf" srcId="{99E13BB9-D4F3-EE4F-84EA-DAE1C2E69C00}" destId="{C6B0C92C-C735-0641-BED9-4AD09C658953}" srcOrd="4" destOrd="0" presId="urn:microsoft.com/office/officeart/2005/8/layout/vList2"/>
    <dgm:cxn modelId="{A8916B75-D0C9-044C-8750-DA10D4A28ADA}" type="presParOf" srcId="{99E13BB9-D4F3-EE4F-84EA-DAE1C2E69C00}" destId="{CDC3C390-2D4D-AE4B-9676-12AD3E0D9960}" srcOrd="5" destOrd="0" presId="urn:microsoft.com/office/officeart/2005/8/layout/vList2"/>
    <dgm:cxn modelId="{CB1CF497-952C-744C-B530-F439B59A655C}" type="presParOf" srcId="{99E13BB9-D4F3-EE4F-84EA-DAE1C2E69C00}" destId="{BBB9B25D-E4DF-704A-AF82-039DD11E6C42}"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5249F5C-0DEE-4747-BA67-855A6D4FBF6D}"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4D5DC325-B105-4326-9B16-A845F7E3600C}">
      <dgm:prSet/>
      <dgm:spPr/>
      <dgm:t>
        <a:bodyPr/>
        <a:lstStyle/>
        <a:p>
          <a:r>
            <a:rPr lang="en-GB" i="0"/>
            <a:t>First, </a:t>
          </a:r>
          <a:r>
            <a:rPr lang="en-GB" b="1" i="0"/>
            <a:t>neither article has </a:t>
          </a:r>
          <a:r>
            <a:rPr lang="en-GB" b="1" i="1"/>
            <a:t>as such</a:t>
          </a:r>
          <a:r>
            <a:rPr lang="en-GB" b="1" i="0"/>
            <a:t> precedence </a:t>
          </a:r>
          <a:r>
            <a:rPr lang="en-GB" i="0"/>
            <a:t>over the other. </a:t>
          </a:r>
          <a:r>
            <a:rPr lang="en-GB"/>
            <a:t>[Art 8 / 10]</a:t>
          </a:r>
          <a:endParaRPr lang="en-US"/>
        </a:p>
      </dgm:t>
    </dgm:pt>
    <dgm:pt modelId="{F758E02F-D34E-481B-AE67-DF56C5079067}" type="parTrans" cxnId="{7512F458-39E5-4058-BCA7-8EDA3A96F4D4}">
      <dgm:prSet/>
      <dgm:spPr/>
      <dgm:t>
        <a:bodyPr/>
        <a:lstStyle/>
        <a:p>
          <a:endParaRPr lang="en-US"/>
        </a:p>
      </dgm:t>
    </dgm:pt>
    <dgm:pt modelId="{F45A853A-310C-442B-B57B-9C007B40B34A}" type="sibTrans" cxnId="{7512F458-39E5-4058-BCA7-8EDA3A96F4D4}">
      <dgm:prSet/>
      <dgm:spPr/>
      <dgm:t>
        <a:bodyPr/>
        <a:lstStyle/>
        <a:p>
          <a:endParaRPr lang="en-US"/>
        </a:p>
      </dgm:t>
    </dgm:pt>
    <dgm:pt modelId="{9FE1885D-7571-4C32-BA7F-1AAE422B7C6E}">
      <dgm:prSet/>
      <dgm:spPr/>
      <dgm:t>
        <a:bodyPr/>
        <a:lstStyle/>
        <a:p>
          <a:r>
            <a:rPr lang="en-GB" i="0"/>
            <a:t>Secondly, where the values under the two articles are in conflict, an </a:t>
          </a:r>
          <a:r>
            <a:rPr lang="en-GB" b="1" i="0"/>
            <a:t>intense focus on the comparative importance of the specific rights being claimed in the individual case</a:t>
          </a:r>
          <a:r>
            <a:rPr lang="en-GB" i="0"/>
            <a:t> is necessary. </a:t>
          </a:r>
          <a:endParaRPr lang="en-US"/>
        </a:p>
      </dgm:t>
    </dgm:pt>
    <dgm:pt modelId="{6F37B221-1D35-4BC9-B4E6-78C48C937FD6}" type="parTrans" cxnId="{D2413A74-4B08-43D0-8A93-9E00C5A7F771}">
      <dgm:prSet/>
      <dgm:spPr/>
      <dgm:t>
        <a:bodyPr/>
        <a:lstStyle/>
        <a:p>
          <a:endParaRPr lang="en-US"/>
        </a:p>
      </dgm:t>
    </dgm:pt>
    <dgm:pt modelId="{54F5633F-E2DC-4A68-980E-5B59D560B56C}" type="sibTrans" cxnId="{D2413A74-4B08-43D0-8A93-9E00C5A7F771}">
      <dgm:prSet/>
      <dgm:spPr/>
      <dgm:t>
        <a:bodyPr/>
        <a:lstStyle/>
        <a:p>
          <a:endParaRPr lang="en-US"/>
        </a:p>
      </dgm:t>
    </dgm:pt>
    <dgm:pt modelId="{6593842B-43F9-44D4-AD99-43D61025AAA3}">
      <dgm:prSet/>
      <dgm:spPr/>
      <dgm:t>
        <a:bodyPr/>
        <a:lstStyle/>
        <a:p>
          <a:r>
            <a:rPr lang="en-GB" i="0"/>
            <a:t>Thirdly, the </a:t>
          </a:r>
          <a:r>
            <a:rPr lang="en-GB" b="1" i="0"/>
            <a:t>justifications for interfering with or restricting each right must be taken into account</a:t>
          </a:r>
          <a:r>
            <a:rPr lang="en-GB" i="0"/>
            <a:t>. </a:t>
          </a:r>
          <a:endParaRPr lang="en-US"/>
        </a:p>
      </dgm:t>
    </dgm:pt>
    <dgm:pt modelId="{FABC7BFB-5444-40CA-BF6F-61F6C872850A}" type="parTrans" cxnId="{A30AF850-DCA0-40E9-B878-4194C992C0F5}">
      <dgm:prSet/>
      <dgm:spPr/>
      <dgm:t>
        <a:bodyPr/>
        <a:lstStyle/>
        <a:p>
          <a:endParaRPr lang="en-US"/>
        </a:p>
      </dgm:t>
    </dgm:pt>
    <dgm:pt modelId="{61414486-2050-4EFE-BA5D-71E6B44213E9}" type="sibTrans" cxnId="{A30AF850-DCA0-40E9-B878-4194C992C0F5}">
      <dgm:prSet/>
      <dgm:spPr/>
      <dgm:t>
        <a:bodyPr/>
        <a:lstStyle/>
        <a:p>
          <a:endParaRPr lang="en-US"/>
        </a:p>
      </dgm:t>
    </dgm:pt>
    <dgm:pt modelId="{DDE6C55B-E0C9-4B34-8D7E-45F22BDC88AF}">
      <dgm:prSet/>
      <dgm:spPr/>
      <dgm:t>
        <a:bodyPr/>
        <a:lstStyle/>
        <a:p>
          <a:r>
            <a:rPr lang="en-GB" i="0"/>
            <a:t>Finally, the </a:t>
          </a:r>
          <a:r>
            <a:rPr lang="en-GB" b="1" i="0"/>
            <a:t>proportionality</a:t>
          </a:r>
          <a:r>
            <a:rPr lang="en-GB" i="0"/>
            <a:t> test must be applied to each. For convenience I will call this the </a:t>
          </a:r>
          <a:r>
            <a:rPr lang="en-GB" b="1" i="0"/>
            <a:t>ultimate balancing test</a:t>
          </a:r>
          <a:r>
            <a:rPr lang="en-GB" i="0"/>
            <a:t>. </a:t>
          </a:r>
          <a:endParaRPr lang="en-US"/>
        </a:p>
      </dgm:t>
    </dgm:pt>
    <dgm:pt modelId="{6660A5F7-3361-4490-878C-E3B35A0987CB}" type="parTrans" cxnId="{BF5B256E-B486-43A9-AC25-018095EF3CBF}">
      <dgm:prSet/>
      <dgm:spPr/>
      <dgm:t>
        <a:bodyPr/>
        <a:lstStyle/>
        <a:p>
          <a:endParaRPr lang="en-US"/>
        </a:p>
      </dgm:t>
    </dgm:pt>
    <dgm:pt modelId="{097AD663-DF09-43D3-B035-C0345FC6ED74}" type="sibTrans" cxnId="{BF5B256E-B486-43A9-AC25-018095EF3CBF}">
      <dgm:prSet/>
      <dgm:spPr/>
      <dgm:t>
        <a:bodyPr/>
        <a:lstStyle/>
        <a:p>
          <a:endParaRPr lang="en-US"/>
        </a:p>
      </dgm:t>
    </dgm:pt>
    <dgm:pt modelId="{2B7903D6-60C9-440E-806E-DDCEF2B6C1F0}">
      <dgm:prSet/>
      <dgm:spPr/>
      <dgm:t>
        <a:bodyPr/>
        <a:lstStyle/>
        <a:p>
          <a:r>
            <a:rPr lang="en-US"/>
            <a:t>(Re S [2004] UKHL 47, pa 17)</a:t>
          </a:r>
        </a:p>
      </dgm:t>
    </dgm:pt>
    <dgm:pt modelId="{2956D7A6-23E1-4CE3-B9C1-69EC9F9AF4CD}" type="parTrans" cxnId="{62C90B9A-C0EE-467B-A48D-872C042EC97C}">
      <dgm:prSet/>
      <dgm:spPr/>
      <dgm:t>
        <a:bodyPr/>
        <a:lstStyle/>
        <a:p>
          <a:endParaRPr lang="en-US"/>
        </a:p>
      </dgm:t>
    </dgm:pt>
    <dgm:pt modelId="{285FECEE-F386-4084-8939-1F651B750A38}" type="sibTrans" cxnId="{62C90B9A-C0EE-467B-A48D-872C042EC97C}">
      <dgm:prSet/>
      <dgm:spPr/>
      <dgm:t>
        <a:bodyPr/>
        <a:lstStyle/>
        <a:p>
          <a:endParaRPr lang="en-US"/>
        </a:p>
      </dgm:t>
    </dgm:pt>
    <dgm:pt modelId="{D1B9184B-A523-C84D-9D02-A8D6F5000C22}" type="pres">
      <dgm:prSet presAssocID="{75249F5C-0DEE-4747-BA67-855A6D4FBF6D}" presName="vert0" presStyleCnt="0">
        <dgm:presLayoutVars>
          <dgm:dir/>
          <dgm:animOne val="branch"/>
          <dgm:animLvl val="lvl"/>
        </dgm:presLayoutVars>
      </dgm:prSet>
      <dgm:spPr/>
    </dgm:pt>
    <dgm:pt modelId="{33392C24-DD1E-2941-BC6B-ABD028D4A5E0}" type="pres">
      <dgm:prSet presAssocID="{4D5DC325-B105-4326-9B16-A845F7E3600C}" presName="thickLine" presStyleLbl="alignNode1" presStyleIdx="0" presStyleCnt="5"/>
      <dgm:spPr/>
    </dgm:pt>
    <dgm:pt modelId="{AA210B90-8813-DA40-B232-8E8F6C5E4AE7}" type="pres">
      <dgm:prSet presAssocID="{4D5DC325-B105-4326-9B16-A845F7E3600C}" presName="horz1" presStyleCnt="0"/>
      <dgm:spPr/>
    </dgm:pt>
    <dgm:pt modelId="{69B4A57A-0F60-804B-A906-E7ED075F6781}" type="pres">
      <dgm:prSet presAssocID="{4D5DC325-B105-4326-9B16-A845F7E3600C}" presName="tx1" presStyleLbl="revTx" presStyleIdx="0" presStyleCnt="5"/>
      <dgm:spPr/>
    </dgm:pt>
    <dgm:pt modelId="{26084704-E5C4-A944-89EC-7F544CB53136}" type="pres">
      <dgm:prSet presAssocID="{4D5DC325-B105-4326-9B16-A845F7E3600C}" presName="vert1" presStyleCnt="0"/>
      <dgm:spPr/>
    </dgm:pt>
    <dgm:pt modelId="{3483A56B-201B-2D42-B906-FA9096A1BABE}" type="pres">
      <dgm:prSet presAssocID="{9FE1885D-7571-4C32-BA7F-1AAE422B7C6E}" presName="thickLine" presStyleLbl="alignNode1" presStyleIdx="1" presStyleCnt="5"/>
      <dgm:spPr/>
    </dgm:pt>
    <dgm:pt modelId="{4E65466C-3042-C742-BC7E-BB9FD1BDF5B5}" type="pres">
      <dgm:prSet presAssocID="{9FE1885D-7571-4C32-BA7F-1AAE422B7C6E}" presName="horz1" presStyleCnt="0"/>
      <dgm:spPr/>
    </dgm:pt>
    <dgm:pt modelId="{13FF280B-6A59-3C40-A762-A54B8BA9B961}" type="pres">
      <dgm:prSet presAssocID="{9FE1885D-7571-4C32-BA7F-1AAE422B7C6E}" presName="tx1" presStyleLbl="revTx" presStyleIdx="1" presStyleCnt="5"/>
      <dgm:spPr/>
    </dgm:pt>
    <dgm:pt modelId="{D595EA7A-95FD-D040-9222-C71EB8DBD5D7}" type="pres">
      <dgm:prSet presAssocID="{9FE1885D-7571-4C32-BA7F-1AAE422B7C6E}" presName="vert1" presStyleCnt="0"/>
      <dgm:spPr/>
    </dgm:pt>
    <dgm:pt modelId="{CFCC50A5-1A5B-FC46-B98A-4BBBD3EEDA51}" type="pres">
      <dgm:prSet presAssocID="{6593842B-43F9-44D4-AD99-43D61025AAA3}" presName="thickLine" presStyleLbl="alignNode1" presStyleIdx="2" presStyleCnt="5"/>
      <dgm:spPr/>
    </dgm:pt>
    <dgm:pt modelId="{00C116FB-0221-0848-9177-6857CA32B0CF}" type="pres">
      <dgm:prSet presAssocID="{6593842B-43F9-44D4-AD99-43D61025AAA3}" presName="horz1" presStyleCnt="0"/>
      <dgm:spPr/>
    </dgm:pt>
    <dgm:pt modelId="{0784F9DE-02A5-6045-A718-33EB8B44F82D}" type="pres">
      <dgm:prSet presAssocID="{6593842B-43F9-44D4-AD99-43D61025AAA3}" presName="tx1" presStyleLbl="revTx" presStyleIdx="2" presStyleCnt="5"/>
      <dgm:spPr/>
    </dgm:pt>
    <dgm:pt modelId="{FA567819-1B5D-144A-A853-D2C1309E8C31}" type="pres">
      <dgm:prSet presAssocID="{6593842B-43F9-44D4-AD99-43D61025AAA3}" presName="vert1" presStyleCnt="0"/>
      <dgm:spPr/>
    </dgm:pt>
    <dgm:pt modelId="{2A67BB1B-E658-CE45-9540-92EA55DC2842}" type="pres">
      <dgm:prSet presAssocID="{DDE6C55B-E0C9-4B34-8D7E-45F22BDC88AF}" presName="thickLine" presStyleLbl="alignNode1" presStyleIdx="3" presStyleCnt="5"/>
      <dgm:spPr/>
    </dgm:pt>
    <dgm:pt modelId="{CBA9E74E-0670-5B43-B1BE-07414204F873}" type="pres">
      <dgm:prSet presAssocID="{DDE6C55B-E0C9-4B34-8D7E-45F22BDC88AF}" presName="horz1" presStyleCnt="0"/>
      <dgm:spPr/>
    </dgm:pt>
    <dgm:pt modelId="{F2E7C9A4-2A82-B540-B882-82636AAAE4C3}" type="pres">
      <dgm:prSet presAssocID="{DDE6C55B-E0C9-4B34-8D7E-45F22BDC88AF}" presName="tx1" presStyleLbl="revTx" presStyleIdx="3" presStyleCnt="5"/>
      <dgm:spPr/>
    </dgm:pt>
    <dgm:pt modelId="{B64B15FC-DFC7-D144-97F9-EBE680492AD4}" type="pres">
      <dgm:prSet presAssocID="{DDE6C55B-E0C9-4B34-8D7E-45F22BDC88AF}" presName="vert1" presStyleCnt="0"/>
      <dgm:spPr/>
    </dgm:pt>
    <dgm:pt modelId="{8E190595-57C1-2E46-8860-1530A7C20BDE}" type="pres">
      <dgm:prSet presAssocID="{2B7903D6-60C9-440E-806E-DDCEF2B6C1F0}" presName="thickLine" presStyleLbl="alignNode1" presStyleIdx="4" presStyleCnt="5"/>
      <dgm:spPr/>
    </dgm:pt>
    <dgm:pt modelId="{D55DE9CC-4798-2349-9EC2-37EA573BAB98}" type="pres">
      <dgm:prSet presAssocID="{2B7903D6-60C9-440E-806E-DDCEF2B6C1F0}" presName="horz1" presStyleCnt="0"/>
      <dgm:spPr/>
    </dgm:pt>
    <dgm:pt modelId="{7F79208C-98F4-8044-B83A-F643A05F8C96}" type="pres">
      <dgm:prSet presAssocID="{2B7903D6-60C9-440E-806E-DDCEF2B6C1F0}" presName="tx1" presStyleLbl="revTx" presStyleIdx="4" presStyleCnt="5"/>
      <dgm:spPr/>
    </dgm:pt>
    <dgm:pt modelId="{E30D0417-4489-BE41-A827-31ABEA840761}" type="pres">
      <dgm:prSet presAssocID="{2B7903D6-60C9-440E-806E-DDCEF2B6C1F0}" presName="vert1" presStyleCnt="0"/>
      <dgm:spPr/>
    </dgm:pt>
  </dgm:ptLst>
  <dgm:cxnLst>
    <dgm:cxn modelId="{10A1820C-B4AA-A94A-91B2-EC5FBBB7BBE9}" type="presOf" srcId="{6593842B-43F9-44D4-AD99-43D61025AAA3}" destId="{0784F9DE-02A5-6045-A718-33EB8B44F82D}" srcOrd="0" destOrd="0" presId="urn:microsoft.com/office/officeart/2008/layout/LinedList"/>
    <dgm:cxn modelId="{C0C29D19-D76C-C646-82B1-6B240E978973}" type="presOf" srcId="{DDE6C55B-E0C9-4B34-8D7E-45F22BDC88AF}" destId="{F2E7C9A4-2A82-B540-B882-82636AAAE4C3}" srcOrd="0" destOrd="0" presId="urn:microsoft.com/office/officeart/2008/layout/LinedList"/>
    <dgm:cxn modelId="{26537049-E810-2E4D-BCCB-3A8FC260AC45}" type="presOf" srcId="{75249F5C-0DEE-4747-BA67-855A6D4FBF6D}" destId="{D1B9184B-A523-C84D-9D02-A8D6F5000C22}" srcOrd="0" destOrd="0" presId="urn:microsoft.com/office/officeart/2008/layout/LinedList"/>
    <dgm:cxn modelId="{A30AF850-DCA0-40E9-B878-4194C992C0F5}" srcId="{75249F5C-0DEE-4747-BA67-855A6D4FBF6D}" destId="{6593842B-43F9-44D4-AD99-43D61025AAA3}" srcOrd="2" destOrd="0" parTransId="{FABC7BFB-5444-40CA-BF6F-61F6C872850A}" sibTransId="{61414486-2050-4EFE-BA5D-71E6B44213E9}"/>
    <dgm:cxn modelId="{7512F458-39E5-4058-BCA7-8EDA3A96F4D4}" srcId="{75249F5C-0DEE-4747-BA67-855A6D4FBF6D}" destId="{4D5DC325-B105-4326-9B16-A845F7E3600C}" srcOrd="0" destOrd="0" parTransId="{F758E02F-D34E-481B-AE67-DF56C5079067}" sibTransId="{F45A853A-310C-442B-B57B-9C007B40B34A}"/>
    <dgm:cxn modelId="{BF5B256E-B486-43A9-AC25-018095EF3CBF}" srcId="{75249F5C-0DEE-4747-BA67-855A6D4FBF6D}" destId="{DDE6C55B-E0C9-4B34-8D7E-45F22BDC88AF}" srcOrd="3" destOrd="0" parTransId="{6660A5F7-3361-4490-878C-E3B35A0987CB}" sibTransId="{097AD663-DF09-43D3-B035-C0345FC6ED74}"/>
    <dgm:cxn modelId="{D2413A74-4B08-43D0-8A93-9E00C5A7F771}" srcId="{75249F5C-0DEE-4747-BA67-855A6D4FBF6D}" destId="{9FE1885D-7571-4C32-BA7F-1AAE422B7C6E}" srcOrd="1" destOrd="0" parTransId="{6F37B221-1D35-4BC9-B4E6-78C48C937FD6}" sibTransId="{54F5633F-E2DC-4A68-980E-5B59D560B56C}"/>
    <dgm:cxn modelId="{20874D96-B55A-C94A-ACC9-09FBC62C081F}" type="presOf" srcId="{4D5DC325-B105-4326-9B16-A845F7E3600C}" destId="{69B4A57A-0F60-804B-A906-E7ED075F6781}" srcOrd="0" destOrd="0" presId="urn:microsoft.com/office/officeart/2008/layout/LinedList"/>
    <dgm:cxn modelId="{C0E29299-47C2-A640-9E19-CF75A5F358DD}" type="presOf" srcId="{2B7903D6-60C9-440E-806E-DDCEF2B6C1F0}" destId="{7F79208C-98F4-8044-B83A-F643A05F8C96}" srcOrd="0" destOrd="0" presId="urn:microsoft.com/office/officeart/2008/layout/LinedList"/>
    <dgm:cxn modelId="{62C90B9A-C0EE-467B-A48D-872C042EC97C}" srcId="{75249F5C-0DEE-4747-BA67-855A6D4FBF6D}" destId="{2B7903D6-60C9-440E-806E-DDCEF2B6C1F0}" srcOrd="4" destOrd="0" parTransId="{2956D7A6-23E1-4CE3-B9C1-69EC9F9AF4CD}" sibTransId="{285FECEE-F386-4084-8939-1F651B750A38}"/>
    <dgm:cxn modelId="{4264E4E4-5690-9F4A-9A62-900DB4B5ADB2}" type="presOf" srcId="{9FE1885D-7571-4C32-BA7F-1AAE422B7C6E}" destId="{13FF280B-6A59-3C40-A762-A54B8BA9B961}" srcOrd="0" destOrd="0" presId="urn:microsoft.com/office/officeart/2008/layout/LinedList"/>
    <dgm:cxn modelId="{A917D587-AAD7-6D49-96EB-1A9A235E1207}" type="presParOf" srcId="{D1B9184B-A523-C84D-9D02-A8D6F5000C22}" destId="{33392C24-DD1E-2941-BC6B-ABD028D4A5E0}" srcOrd="0" destOrd="0" presId="urn:microsoft.com/office/officeart/2008/layout/LinedList"/>
    <dgm:cxn modelId="{7F19E3BD-EE55-F34D-9E17-288F9F4CF2B0}" type="presParOf" srcId="{D1B9184B-A523-C84D-9D02-A8D6F5000C22}" destId="{AA210B90-8813-DA40-B232-8E8F6C5E4AE7}" srcOrd="1" destOrd="0" presId="urn:microsoft.com/office/officeart/2008/layout/LinedList"/>
    <dgm:cxn modelId="{C4E3DF05-B553-8E4C-B26C-041BA0BB59F7}" type="presParOf" srcId="{AA210B90-8813-DA40-B232-8E8F6C5E4AE7}" destId="{69B4A57A-0F60-804B-A906-E7ED075F6781}" srcOrd="0" destOrd="0" presId="urn:microsoft.com/office/officeart/2008/layout/LinedList"/>
    <dgm:cxn modelId="{8411854B-2988-CF46-9DCC-E1BF067A96C2}" type="presParOf" srcId="{AA210B90-8813-DA40-B232-8E8F6C5E4AE7}" destId="{26084704-E5C4-A944-89EC-7F544CB53136}" srcOrd="1" destOrd="0" presId="urn:microsoft.com/office/officeart/2008/layout/LinedList"/>
    <dgm:cxn modelId="{36156E85-98EA-374A-966F-0BB4A6D0B4B4}" type="presParOf" srcId="{D1B9184B-A523-C84D-9D02-A8D6F5000C22}" destId="{3483A56B-201B-2D42-B906-FA9096A1BABE}" srcOrd="2" destOrd="0" presId="urn:microsoft.com/office/officeart/2008/layout/LinedList"/>
    <dgm:cxn modelId="{88BDD732-E808-9042-A869-16A7A9AC0E3A}" type="presParOf" srcId="{D1B9184B-A523-C84D-9D02-A8D6F5000C22}" destId="{4E65466C-3042-C742-BC7E-BB9FD1BDF5B5}" srcOrd="3" destOrd="0" presId="urn:microsoft.com/office/officeart/2008/layout/LinedList"/>
    <dgm:cxn modelId="{B590F24A-91D9-F74A-BE7E-900912073F45}" type="presParOf" srcId="{4E65466C-3042-C742-BC7E-BB9FD1BDF5B5}" destId="{13FF280B-6A59-3C40-A762-A54B8BA9B961}" srcOrd="0" destOrd="0" presId="urn:microsoft.com/office/officeart/2008/layout/LinedList"/>
    <dgm:cxn modelId="{3538C9AB-B42D-1E43-8516-503D52CA627A}" type="presParOf" srcId="{4E65466C-3042-C742-BC7E-BB9FD1BDF5B5}" destId="{D595EA7A-95FD-D040-9222-C71EB8DBD5D7}" srcOrd="1" destOrd="0" presId="urn:microsoft.com/office/officeart/2008/layout/LinedList"/>
    <dgm:cxn modelId="{4E703FEE-3B2B-D844-A48E-1A1F101D23B5}" type="presParOf" srcId="{D1B9184B-A523-C84D-9D02-A8D6F5000C22}" destId="{CFCC50A5-1A5B-FC46-B98A-4BBBD3EEDA51}" srcOrd="4" destOrd="0" presId="urn:microsoft.com/office/officeart/2008/layout/LinedList"/>
    <dgm:cxn modelId="{BFE57092-25C4-6243-88AC-CD84B8002582}" type="presParOf" srcId="{D1B9184B-A523-C84D-9D02-A8D6F5000C22}" destId="{00C116FB-0221-0848-9177-6857CA32B0CF}" srcOrd="5" destOrd="0" presId="urn:microsoft.com/office/officeart/2008/layout/LinedList"/>
    <dgm:cxn modelId="{01740C40-427C-E74B-ADB2-FE333E878F08}" type="presParOf" srcId="{00C116FB-0221-0848-9177-6857CA32B0CF}" destId="{0784F9DE-02A5-6045-A718-33EB8B44F82D}" srcOrd="0" destOrd="0" presId="urn:microsoft.com/office/officeart/2008/layout/LinedList"/>
    <dgm:cxn modelId="{44901994-7CA7-1D44-8FFB-08EE700E4284}" type="presParOf" srcId="{00C116FB-0221-0848-9177-6857CA32B0CF}" destId="{FA567819-1B5D-144A-A853-D2C1309E8C31}" srcOrd="1" destOrd="0" presId="urn:microsoft.com/office/officeart/2008/layout/LinedList"/>
    <dgm:cxn modelId="{801356B3-DB81-AA46-90A6-7489BD0E5CEF}" type="presParOf" srcId="{D1B9184B-A523-C84D-9D02-A8D6F5000C22}" destId="{2A67BB1B-E658-CE45-9540-92EA55DC2842}" srcOrd="6" destOrd="0" presId="urn:microsoft.com/office/officeart/2008/layout/LinedList"/>
    <dgm:cxn modelId="{539DE059-6F67-0E4A-B715-3797AA21FA81}" type="presParOf" srcId="{D1B9184B-A523-C84D-9D02-A8D6F5000C22}" destId="{CBA9E74E-0670-5B43-B1BE-07414204F873}" srcOrd="7" destOrd="0" presId="urn:microsoft.com/office/officeart/2008/layout/LinedList"/>
    <dgm:cxn modelId="{B7B2D4A2-865E-6441-86B8-B7265A66FC74}" type="presParOf" srcId="{CBA9E74E-0670-5B43-B1BE-07414204F873}" destId="{F2E7C9A4-2A82-B540-B882-82636AAAE4C3}" srcOrd="0" destOrd="0" presId="urn:microsoft.com/office/officeart/2008/layout/LinedList"/>
    <dgm:cxn modelId="{EEFA38D2-9771-2444-BE54-7E77F28A67F9}" type="presParOf" srcId="{CBA9E74E-0670-5B43-B1BE-07414204F873}" destId="{B64B15FC-DFC7-D144-97F9-EBE680492AD4}" srcOrd="1" destOrd="0" presId="urn:microsoft.com/office/officeart/2008/layout/LinedList"/>
    <dgm:cxn modelId="{BFC7FA64-11D5-DD4D-AF63-9F7F239E518F}" type="presParOf" srcId="{D1B9184B-A523-C84D-9D02-A8D6F5000C22}" destId="{8E190595-57C1-2E46-8860-1530A7C20BDE}" srcOrd="8" destOrd="0" presId="urn:microsoft.com/office/officeart/2008/layout/LinedList"/>
    <dgm:cxn modelId="{2BC159A0-F974-B946-A596-75DE3DD0C38A}" type="presParOf" srcId="{D1B9184B-A523-C84D-9D02-A8D6F5000C22}" destId="{D55DE9CC-4798-2349-9EC2-37EA573BAB98}" srcOrd="9" destOrd="0" presId="urn:microsoft.com/office/officeart/2008/layout/LinedList"/>
    <dgm:cxn modelId="{56BFBDDB-4236-1E4A-A83C-516B76DDC617}" type="presParOf" srcId="{D55DE9CC-4798-2349-9EC2-37EA573BAB98}" destId="{7F79208C-98F4-8044-B83A-F643A05F8C96}" srcOrd="0" destOrd="0" presId="urn:microsoft.com/office/officeart/2008/layout/LinedList"/>
    <dgm:cxn modelId="{F9A8FDDB-89BB-A648-87B6-7A328DBA0798}" type="presParOf" srcId="{D55DE9CC-4798-2349-9EC2-37EA573BAB98}" destId="{E30D0417-4489-BE41-A827-31ABEA840761}"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593B711-F56F-4916-A89E-35D9B0D854EB}"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70F952B5-42C4-4EDC-A0A1-D2908856295F}">
      <dgm:prSet/>
      <dgm:spPr/>
      <dgm:t>
        <a:bodyPr/>
        <a:lstStyle/>
        <a:p>
          <a:r>
            <a:rPr lang="en-GB"/>
            <a:t>I</a:t>
          </a:r>
          <a:r>
            <a:rPr lang="en-GB" b="0" i="0"/>
            <a:t>n many (most) cases the </a:t>
          </a:r>
          <a:r>
            <a:rPr lang="en-GB" b="0" i="1"/>
            <a:t>Re S</a:t>
          </a:r>
          <a:r>
            <a:rPr lang="en-GB" b="0" i="0"/>
            <a:t> exercise will be straightforward and need not delay matters more than briefly. </a:t>
          </a:r>
          <a:endParaRPr lang="en-US"/>
        </a:p>
      </dgm:t>
    </dgm:pt>
    <dgm:pt modelId="{10332892-0ECE-43B2-8A4B-1F39BC677119}" type="parTrans" cxnId="{73084557-A415-43D4-8301-CA3AD08A33B4}">
      <dgm:prSet/>
      <dgm:spPr/>
      <dgm:t>
        <a:bodyPr/>
        <a:lstStyle/>
        <a:p>
          <a:endParaRPr lang="en-US"/>
        </a:p>
      </dgm:t>
    </dgm:pt>
    <dgm:pt modelId="{C2BAB028-A632-4943-A7E3-C594C09DE6CF}" type="sibTrans" cxnId="{73084557-A415-43D4-8301-CA3AD08A33B4}">
      <dgm:prSet/>
      <dgm:spPr/>
      <dgm:t>
        <a:bodyPr/>
        <a:lstStyle/>
        <a:p>
          <a:endParaRPr lang="en-US"/>
        </a:p>
      </dgm:t>
    </dgm:pt>
    <dgm:pt modelId="{6B838CA6-629F-4528-9D22-B64AEBFB1158}">
      <dgm:prSet/>
      <dgm:spPr/>
      <dgm:t>
        <a:bodyPr/>
        <a:lstStyle/>
        <a:p>
          <a:r>
            <a:rPr lang="en-GB" i="0" dirty="0"/>
            <a:t>"It is not a mechanical exercise to be decided on the basis of rival generalities. An intense focus on the comparative importance of the specific rights being claimed in the individual cases is necessary before the ultimate balancing test in the terms of proportionality is carried out.” </a:t>
          </a:r>
          <a:r>
            <a:rPr lang="en-GB" b="0" i="0" dirty="0"/>
            <a:t>(per Wall J in </a:t>
          </a:r>
          <a:r>
            <a:rPr lang="en-GB" b="0" i="1" dirty="0"/>
            <a:t>Re W</a:t>
          </a:r>
          <a:r>
            <a:rPr lang="en-GB" b="0" i="0" dirty="0"/>
            <a:t> [2005] EWHC 1564 (Fam)</a:t>
          </a:r>
          <a:r>
            <a:rPr lang="en-GB" dirty="0"/>
            <a:t>)</a:t>
          </a:r>
          <a:endParaRPr lang="en-US" dirty="0"/>
        </a:p>
      </dgm:t>
    </dgm:pt>
    <dgm:pt modelId="{5E0872E9-C09B-4419-9E9A-846C6658573A}" type="parTrans" cxnId="{E2D9BE3F-0E9A-4F5E-9FF3-78FEBEE1C825}">
      <dgm:prSet/>
      <dgm:spPr/>
      <dgm:t>
        <a:bodyPr/>
        <a:lstStyle/>
        <a:p>
          <a:endParaRPr lang="en-US"/>
        </a:p>
      </dgm:t>
    </dgm:pt>
    <dgm:pt modelId="{C2450A8B-7E32-4114-8985-BB94DA321CC6}" type="sibTrans" cxnId="{E2D9BE3F-0E9A-4F5E-9FF3-78FEBEE1C825}">
      <dgm:prSet/>
      <dgm:spPr/>
      <dgm:t>
        <a:bodyPr/>
        <a:lstStyle/>
        <a:p>
          <a:endParaRPr lang="en-US"/>
        </a:p>
      </dgm:t>
    </dgm:pt>
    <dgm:pt modelId="{9372430D-5A7B-4F39-814C-5DD0F88D3D17}">
      <dgm:prSet/>
      <dgm:spPr/>
      <dgm:t>
        <a:bodyPr/>
        <a:lstStyle/>
        <a:p>
          <a:r>
            <a:rPr lang="en-GB"/>
            <a:t>Welfare is a component of a child’s Article 8 rights. Welfare is  ‘A primary consideration’ but NOT paramount (ZH (Tanzania) v SSHD [2011] UKSC 74). </a:t>
          </a:r>
          <a:endParaRPr lang="en-US"/>
        </a:p>
      </dgm:t>
    </dgm:pt>
    <dgm:pt modelId="{C292BFF2-FBF8-4A87-AEA4-9285DB57E150}" type="parTrans" cxnId="{77EB4BCE-94B7-43EA-A62B-6DE8D6BA0B61}">
      <dgm:prSet/>
      <dgm:spPr/>
      <dgm:t>
        <a:bodyPr/>
        <a:lstStyle/>
        <a:p>
          <a:endParaRPr lang="en-US"/>
        </a:p>
      </dgm:t>
    </dgm:pt>
    <dgm:pt modelId="{F723A07F-6B52-4C47-A6BB-F42F17E595D4}" type="sibTrans" cxnId="{77EB4BCE-94B7-43EA-A62B-6DE8D6BA0B61}">
      <dgm:prSet/>
      <dgm:spPr/>
      <dgm:t>
        <a:bodyPr/>
        <a:lstStyle/>
        <a:p>
          <a:endParaRPr lang="en-US"/>
        </a:p>
      </dgm:t>
    </dgm:pt>
    <dgm:pt modelId="{8672CF24-8EC8-4555-B997-D9F0D28AC700}">
      <dgm:prSet/>
      <dgm:spPr/>
      <dgm:t>
        <a:bodyPr/>
        <a:lstStyle/>
        <a:p>
          <a:r>
            <a:rPr lang="en-GB"/>
            <a:t>Delaying a decision is an Art 10 interference </a:t>
          </a:r>
          <a:r>
            <a:rPr lang="en-GB" b="0"/>
            <a:t>Griffiths v Tickle &amp; Ors [2021] EWCA Civ 1882.</a:t>
          </a:r>
          <a:endParaRPr lang="en-US"/>
        </a:p>
      </dgm:t>
    </dgm:pt>
    <dgm:pt modelId="{6E784BEF-960A-4AE1-8803-9CA5721E112E}" type="parTrans" cxnId="{D921E9C4-D828-4A53-AF3E-1E47556B3623}">
      <dgm:prSet/>
      <dgm:spPr/>
      <dgm:t>
        <a:bodyPr/>
        <a:lstStyle/>
        <a:p>
          <a:endParaRPr lang="en-US"/>
        </a:p>
      </dgm:t>
    </dgm:pt>
    <dgm:pt modelId="{5D3A2269-65D1-434A-863C-C3ADF289A896}" type="sibTrans" cxnId="{D921E9C4-D828-4A53-AF3E-1E47556B3623}">
      <dgm:prSet/>
      <dgm:spPr/>
      <dgm:t>
        <a:bodyPr/>
        <a:lstStyle/>
        <a:p>
          <a:endParaRPr lang="en-US"/>
        </a:p>
      </dgm:t>
    </dgm:pt>
    <dgm:pt modelId="{1A523E6B-F7C4-8046-8DA7-1404B3C7B1A4}" type="pres">
      <dgm:prSet presAssocID="{B593B711-F56F-4916-A89E-35D9B0D854EB}" presName="linear" presStyleCnt="0">
        <dgm:presLayoutVars>
          <dgm:animLvl val="lvl"/>
          <dgm:resizeHandles val="exact"/>
        </dgm:presLayoutVars>
      </dgm:prSet>
      <dgm:spPr/>
    </dgm:pt>
    <dgm:pt modelId="{6D9BD4AD-518F-8947-9176-C2791BAE7EB4}" type="pres">
      <dgm:prSet presAssocID="{70F952B5-42C4-4EDC-A0A1-D2908856295F}" presName="parentText" presStyleLbl="node1" presStyleIdx="0" presStyleCnt="4">
        <dgm:presLayoutVars>
          <dgm:chMax val="0"/>
          <dgm:bulletEnabled val="1"/>
        </dgm:presLayoutVars>
      </dgm:prSet>
      <dgm:spPr/>
    </dgm:pt>
    <dgm:pt modelId="{5EEDB34C-50C3-9D43-92E9-10386B61539C}" type="pres">
      <dgm:prSet presAssocID="{C2BAB028-A632-4943-A7E3-C594C09DE6CF}" presName="spacer" presStyleCnt="0"/>
      <dgm:spPr/>
    </dgm:pt>
    <dgm:pt modelId="{C4DF7498-2731-BC4B-A11E-3F0ED6E3DFB1}" type="pres">
      <dgm:prSet presAssocID="{6B838CA6-629F-4528-9D22-B64AEBFB1158}" presName="parentText" presStyleLbl="node1" presStyleIdx="1" presStyleCnt="4">
        <dgm:presLayoutVars>
          <dgm:chMax val="0"/>
          <dgm:bulletEnabled val="1"/>
        </dgm:presLayoutVars>
      </dgm:prSet>
      <dgm:spPr/>
    </dgm:pt>
    <dgm:pt modelId="{AE83753E-52FA-4342-BCEE-804A5CA01DEC}" type="pres">
      <dgm:prSet presAssocID="{C2450A8B-7E32-4114-8985-BB94DA321CC6}" presName="spacer" presStyleCnt="0"/>
      <dgm:spPr/>
    </dgm:pt>
    <dgm:pt modelId="{8347D1DC-EFDB-C64C-BA7D-C71B11AB767E}" type="pres">
      <dgm:prSet presAssocID="{9372430D-5A7B-4F39-814C-5DD0F88D3D17}" presName="parentText" presStyleLbl="node1" presStyleIdx="2" presStyleCnt="4">
        <dgm:presLayoutVars>
          <dgm:chMax val="0"/>
          <dgm:bulletEnabled val="1"/>
        </dgm:presLayoutVars>
      </dgm:prSet>
      <dgm:spPr/>
    </dgm:pt>
    <dgm:pt modelId="{8F61114B-1729-3B45-8EDB-E80D67A46DC2}" type="pres">
      <dgm:prSet presAssocID="{F723A07F-6B52-4C47-A6BB-F42F17E595D4}" presName="spacer" presStyleCnt="0"/>
      <dgm:spPr/>
    </dgm:pt>
    <dgm:pt modelId="{0C240169-D62E-5E4C-A1EF-8770F4626885}" type="pres">
      <dgm:prSet presAssocID="{8672CF24-8EC8-4555-B997-D9F0D28AC700}" presName="parentText" presStyleLbl="node1" presStyleIdx="3" presStyleCnt="4">
        <dgm:presLayoutVars>
          <dgm:chMax val="0"/>
          <dgm:bulletEnabled val="1"/>
        </dgm:presLayoutVars>
      </dgm:prSet>
      <dgm:spPr/>
    </dgm:pt>
  </dgm:ptLst>
  <dgm:cxnLst>
    <dgm:cxn modelId="{2EEE360B-E054-7A44-B623-20F6B4A1EDF0}" type="presOf" srcId="{6B838CA6-629F-4528-9D22-B64AEBFB1158}" destId="{C4DF7498-2731-BC4B-A11E-3F0ED6E3DFB1}" srcOrd="0" destOrd="0" presId="urn:microsoft.com/office/officeart/2005/8/layout/vList2"/>
    <dgm:cxn modelId="{8F79FB0E-A053-5940-81EC-28C86D461A9A}" type="presOf" srcId="{8672CF24-8EC8-4555-B997-D9F0D28AC700}" destId="{0C240169-D62E-5E4C-A1EF-8770F4626885}" srcOrd="0" destOrd="0" presId="urn:microsoft.com/office/officeart/2005/8/layout/vList2"/>
    <dgm:cxn modelId="{E2D9BE3F-0E9A-4F5E-9FF3-78FEBEE1C825}" srcId="{B593B711-F56F-4916-A89E-35D9B0D854EB}" destId="{6B838CA6-629F-4528-9D22-B64AEBFB1158}" srcOrd="1" destOrd="0" parTransId="{5E0872E9-C09B-4419-9E9A-846C6658573A}" sibTransId="{C2450A8B-7E32-4114-8985-BB94DA321CC6}"/>
    <dgm:cxn modelId="{73084557-A415-43D4-8301-CA3AD08A33B4}" srcId="{B593B711-F56F-4916-A89E-35D9B0D854EB}" destId="{70F952B5-42C4-4EDC-A0A1-D2908856295F}" srcOrd="0" destOrd="0" parTransId="{10332892-0ECE-43B2-8A4B-1F39BC677119}" sibTransId="{C2BAB028-A632-4943-A7E3-C594C09DE6CF}"/>
    <dgm:cxn modelId="{30A7D664-A1B9-B442-AEBE-468DD856B70F}" type="presOf" srcId="{B593B711-F56F-4916-A89E-35D9B0D854EB}" destId="{1A523E6B-F7C4-8046-8DA7-1404B3C7B1A4}" srcOrd="0" destOrd="0" presId="urn:microsoft.com/office/officeart/2005/8/layout/vList2"/>
    <dgm:cxn modelId="{F91F0872-E5A5-EA4A-98C6-242C3F5A300D}" type="presOf" srcId="{9372430D-5A7B-4F39-814C-5DD0F88D3D17}" destId="{8347D1DC-EFDB-C64C-BA7D-C71B11AB767E}" srcOrd="0" destOrd="0" presId="urn:microsoft.com/office/officeart/2005/8/layout/vList2"/>
    <dgm:cxn modelId="{D921E9C4-D828-4A53-AF3E-1E47556B3623}" srcId="{B593B711-F56F-4916-A89E-35D9B0D854EB}" destId="{8672CF24-8EC8-4555-B997-D9F0D28AC700}" srcOrd="3" destOrd="0" parTransId="{6E784BEF-960A-4AE1-8803-9CA5721E112E}" sibTransId="{5D3A2269-65D1-434A-863C-C3ADF289A896}"/>
    <dgm:cxn modelId="{77EB4BCE-94B7-43EA-A62B-6DE8D6BA0B61}" srcId="{B593B711-F56F-4916-A89E-35D9B0D854EB}" destId="{9372430D-5A7B-4F39-814C-5DD0F88D3D17}" srcOrd="2" destOrd="0" parTransId="{C292BFF2-FBF8-4A87-AEA4-9285DB57E150}" sibTransId="{F723A07F-6B52-4C47-A6BB-F42F17E595D4}"/>
    <dgm:cxn modelId="{088011FF-2C6D-C245-A827-ADD8E6DDBAD3}" type="presOf" srcId="{70F952B5-42C4-4EDC-A0A1-D2908856295F}" destId="{6D9BD4AD-518F-8947-9176-C2791BAE7EB4}" srcOrd="0" destOrd="0" presId="urn:microsoft.com/office/officeart/2005/8/layout/vList2"/>
    <dgm:cxn modelId="{3355FB2D-1765-7B4F-8225-9FBCF8CEEF07}" type="presParOf" srcId="{1A523E6B-F7C4-8046-8DA7-1404B3C7B1A4}" destId="{6D9BD4AD-518F-8947-9176-C2791BAE7EB4}" srcOrd="0" destOrd="0" presId="urn:microsoft.com/office/officeart/2005/8/layout/vList2"/>
    <dgm:cxn modelId="{70446D98-1E17-5348-9252-644836C8727F}" type="presParOf" srcId="{1A523E6B-F7C4-8046-8DA7-1404B3C7B1A4}" destId="{5EEDB34C-50C3-9D43-92E9-10386B61539C}" srcOrd="1" destOrd="0" presId="urn:microsoft.com/office/officeart/2005/8/layout/vList2"/>
    <dgm:cxn modelId="{A8CE8D87-B263-9A46-8A11-BCD5E9E32518}" type="presParOf" srcId="{1A523E6B-F7C4-8046-8DA7-1404B3C7B1A4}" destId="{C4DF7498-2731-BC4B-A11E-3F0ED6E3DFB1}" srcOrd="2" destOrd="0" presId="urn:microsoft.com/office/officeart/2005/8/layout/vList2"/>
    <dgm:cxn modelId="{D3806485-F27C-9945-8C53-68E00A37C7F2}" type="presParOf" srcId="{1A523E6B-F7C4-8046-8DA7-1404B3C7B1A4}" destId="{AE83753E-52FA-4342-BCEE-804A5CA01DEC}" srcOrd="3" destOrd="0" presId="urn:microsoft.com/office/officeart/2005/8/layout/vList2"/>
    <dgm:cxn modelId="{2D5EBAB1-5708-0546-B258-35399CF40662}" type="presParOf" srcId="{1A523E6B-F7C4-8046-8DA7-1404B3C7B1A4}" destId="{8347D1DC-EFDB-C64C-BA7D-C71B11AB767E}" srcOrd="4" destOrd="0" presId="urn:microsoft.com/office/officeart/2005/8/layout/vList2"/>
    <dgm:cxn modelId="{C8A27944-6F52-B74E-9A91-51CA0705B9A5}" type="presParOf" srcId="{1A523E6B-F7C4-8046-8DA7-1404B3C7B1A4}" destId="{8F61114B-1729-3B45-8EDB-E80D67A46DC2}" srcOrd="5" destOrd="0" presId="urn:microsoft.com/office/officeart/2005/8/layout/vList2"/>
    <dgm:cxn modelId="{1DACAD89-7874-4048-9CB0-E24455E2C314}" type="presParOf" srcId="{1A523E6B-F7C4-8046-8DA7-1404B3C7B1A4}" destId="{0C240169-D62E-5E4C-A1EF-8770F4626885}"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42F8B43-75AF-47F9-A565-ABEC2B03FE58}"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08A98BB0-7E16-47A5-A46F-5CAA52F69F8D}">
      <dgm:prSet/>
      <dgm:spPr/>
      <dgm:t>
        <a:bodyPr/>
        <a:lstStyle/>
        <a:p>
          <a:r>
            <a:rPr lang="en-US" dirty="0"/>
            <a:t>Similar concept to children pilot -Adapted Transparency Order</a:t>
          </a:r>
        </a:p>
      </dgm:t>
    </dgm:pt>
    <dgm:pt modelId="{AF68D621-F5CC-4AD2-9209-25112E47615F}" type="parTrans" cxnId="{C0284A13-17CF-49F7-B74B-2CE3E25C429E}">
      <dgm:prSet/>
      <dgm:spPr/>
      <dgm:t>
        <a:bodyPr/>
        <a:lstStyle/>
        <a:p>
          <a:endParaRPr lang="en-US"/>
        </a:p>
      </dgm:t>
    </dgm:pt>
    <dgm:pt modelId="{D9BE015C-A6A3-4CAE-AA4E-4066D5E4293D}" type="sibTrans" cxnId="{C0284A13-17CF-49F7-B74B-2CE3E25C429E}">
      <dgm:prSet/>
      <dgm:spPr/>
      <dgm:t>
        <a:bodyPr/>
        <a:lstStyle/>
        <a:p>
          <a:endParaRPr lang="en-US"/>
        </a:p>
      </dgm:t>
    </dgm:pt>
    <dgm:pt modelId="{BB6D9146-A302-4218-A7B9-6A2D39C31DA9}">
      <dgm:prSet/>
      <dgm:spPr/>
      <dgm:t>
        <a:bodyPr/>
        <a:lstStyle/>
        <a:p>
          <a:r>
            <a:rPr lang="en-US"/>
            <a:t>Cuts through any controversy about default position by case specific balancing exercise and adoption (in many cases) of some version of a TO</a:t>
          </a:r>
        </a:p>
      </dgm:t>
    </dgm:pt>
    <dgm:pt modelId="{C867CF0F-4D4F-4A10-9CB0-A5CA39283A55}" type="parTrans" cxnId="{9B76C768-2029-4958-89E4-4DEE6916DCC8}">
      <dgm:prSet/>
      <dgm:spPr/>
      <dgm:t>
        <a:bodyPr/>
        <a:lstStyle/>
        <a:p>
          <a:endParaRPr lang="en-US"/>
        </a:p>
      </dgm:t>
    </dgm:pt>
    <dgm:pt modelId="{952104DD-5183-40DE-B135-4F2DDC55D6FE}" type="sibTrans" cxnId="{9B76C768-2029-4958-89E4-4DEE6916DCC8}">
      <dgm:prSet/>
      <dgm:spPr/>
      <dgm:t>
        <a:bodyPr/>
        <a:lstStyle/>
        <a:p>
          <a:endParaRPr lang="en-US"/>
        </a:p>
      </dgm:t>
    </dgm:pt>
    <dgm:pt modelId="{8BBBC163-9FC6-4F1E-9205-2190B7805160}">
      <dgm:prSet/>
      <dgm:spPr/>
      <dgm:t>
        <a:bodyPr/>
        <a:lstStyle/>
        <a:p>
          <a:r>
            <a:rPr lang="en-US"/>
            <a:t>Lists will continue to name parties (High Court to come back into line w/ rest of country)</a:t>
          </a:r>
        </a:p>
      </dgm:t>
    </dgm:pt>
    <dgm:pt modelId="{EE4EB9C0-DEE7-4A38-B0A5-70C59493B1CB}" type="parTrans" cxnId="{6A9E88B5-5B32-4888-A0A0-2B57CB113900}">
      <dgm:prSet/>
      <dgm:spPr/>
      <dgm:t>
        <a:bodyPr/>
        <a:lstStyle/>
        <a:p>
          <a:endParaRPr lang="en-US"/>
        </a:p>
      </dgm:t>
    </dgm:pt>
    <dgm:pt modelId="{131C5836-854F-497F-B620-99F1863ED95C}" type="sibTrans" cxnId="{6A9E88B5-5B32-4888-A0A0-2B57CB113900}">
      <dgm:prSet/>
      <dgm:spPr/>
      <dgm:t>
        <a:bodyPr/>
        <a:lstStyle/>
        <a:p>
          <a:endParaRPr lang="en-US"/>
        </a:p>
      </dgm:t>
    </dgm:pt>
    <dgm:pt modelId="{B6E3E5CD-B0EB-4CAA-88AC-41C048A09CED}">
      <dgm:prSet/>
      <dgm:spPr/>
      <dgm:t>
        <a:bodyPr/>
        <a:lstStyle/>
        <a:p>
          <a:r>
            <a:rPr lang="en-US" dirty="0"/>
            <a:t>BUT pilot permits only </a:t>
          </a:r>
          <a:r>
            <a:rPr lang="en-US" dirty="0" err="1"/>
            <a:t>anonymised</a:t>
          </a:r>
          <a:r>
            <a:rPr lang="en-US" dirty="0"/>
            <a:t> reporting </a:t>
          </a:r>
        </a:p>
      </dgm:t>
    </dgm:pt>
    <dgm:pt modelId="{78A5F723-C662-4261-9730-FCA780D861D3}" type="parTrans" cxnId="{417108A6-293F-4FAA-AC7E-ACAA36DE5A5F}">
      <dgm:prSet/>
      <dgm:spPr/>
      <dgm:t>
        <a:bodyPr/>
        <a:lstStyle/>
        <a:p>
          <a:endParaRPr lang="en-US"/>
        </a:p>
      </dgm:t>
    </dgm:pt>
    <dgm:pt modelId="{65AB5591-874E-4178-BD0E-4F703BAD837C}" type="sibTrans" cxnId="{417108A6-293F-4FAA-AC7E-ACAA36DE5A5F}">
      <dgm:prSet/>
      <dgm:spPr/>
      <dgm:t>
        <a:bodyPr/>
        <a:lstStyle/>
        <a:p>
          <a:endParaRPr lang="en-US"/>
        </a:p>
      </dgm:t>
    </dgm:pt>
    <dgm:pt modelId="{6F3682F0-E606-42EE-8B71-BFBC5A9067C3}">
      <dgm:prSet/>
      <dgm:spPr/>
      <dgm:t>
        <a:bodyPr/>
        <a:lstStyle/>
        <a:p>
          <a:r>
            <a:rPr lang="en-US" dirty="0"/>
            <a:t>Does not impinge on FDRs/ confidentiality of settlements</a:t>
          </a:r>
        </a:p>
      </dgm:t>
    </dgm:pt>
    <dgm:pt modelId="{5A4B44B3-C77C-4955-8D19-99810CF6E322}" type="parTrans" cxnId="{AC466982-D462-4BED-ACA7-2B08DE565C70}">
      <dgm:prSet/>
      <dgm:spPr/>
      <dgm:t>
        <a:bodyPr/>
        <a:lstStyle/>
        <a:p>
          <a:endParaRPr lang="en-US"/>
        </a:p>
      </dgm:t>
    </dgm:pt>
    <dgm:pt modelId="{56FDBE79-D747-4CDE-9AB6-E46623D237F5}" type="sibTrans" cxnId="{AC466982-D462-4BED-ACA7-2B08DE565C70}">
      <dgm:prSet/>
      <dgm:spPr/>
      <dgm:t>
        <a:bodyPr/>
        <a:lstStyle/>
        <a:p>
          <a:endParaRPr lang="en-US"/>
        </a:p>
      </dgm:t>
    </dgm:pt>
    <dgm:pt modelId="{0E52EA4C-C6F1-45E6-88FC-CE15C54394BE}">
      <dgm:prSet/>
      <dgm:spPr/>
      <dgm:t>
        <a:bodyPr/>
        <a:lstStyle/>
        <a:p>
          <a:r>
            <a:rPr lang="en-US" dirty="0"/>
            <a:t>Access to  docs ES1 (not ES2) and interviews permitted subject to TO</a:t>
          </a:r>
        </a:p>
      </dgm:t>
    </dgm:pt>
    <dgm:pt modelId="{3E5F4B03-114D-48C5-B7E5-5810C262A985}" type="parTrans" cxnId="{94466215-5FBA-4791-A0BC-A8AAE72A2A87}">
      <dgm:prSet/>
      <dgm:spPr/>
      <dgm:t>
        <a:bodyPr/>
        <a:lstStyle/>
        <a:p>
          <a:endParaRPr lang="en-US"/>
        </a:p>
      </dgm:t>
    </dgm:pt>
    <dgm:pt modelId="{772D3BC6-FC61-47AE-A868-3FEAE0C78C44}" type="sibTrans" cxnId="{94466215-5FBA-4791-A0BC-A8AAE72A2A87}">
      <dgm:prSet/>
      <dgm:spPr/>
      <dgm:t>
        <a:bodyPr/>
        <a:lstStyle/>
        <a:p>
          <a:endParaRPr lang="en-US"/>
        </a:p>
      </dgm:t>
    </dgm:pt>
    <dgm:pt modelId="{50AF32F7-20EC-344A-81C8-BB2CA5D430E3}" type="pres">
      <dgm:prSet presAssocID="{A42F8B43-75AF-47F9-A565-ABEC2B03FE58}" presName="vert0" presStyleCnt="0">
        <dgm:presLayoutVars>
          <dgm:dir/>
          <dgm:animOne val="branch"/>
          <dgm:animLvl val="lvl"/>
        </dgm:presLayoutVars>
      </dgm:prSet>
      <dgm:spPr/>
    </dgm:pt>
    <dgm:pt modelId="{7702886C-535A-F747-9149-0DAF98D30BCD}" type="pres">
      <dgm:prSet presAssocID="{08A98BB0-7E16-47A5-A46F-5CAA52F69F8D}" presName="thickLine" presStyleLbl="alignNode1" presStyleIdx="0" presStyleCnt="6"/>
      <dgm:spPr/>
    </dgm:pt>
    <dgm:pt modelId="{55E73BBF-0504-6240-824D-2D05674AA8C7}" type="pres">
      <dgm:prSet presAssocID="{08A98BB0-7E16-47A5-A46F-5CAA52F69F8D}" presName="horz1" presStyleCnt="0"/>
      <dgm:spPr/>
    </dgm:pt>
    <dgm:pt modelId="{D5AD0E1D-D3AD-7B49-BEBD-96A0E1A4237E}" type="pres">
      <dgm:prSet presAssocID="{08A98BB0-7E16-47A5-A46F-5CAA52F69F8D}" presName="tx1" presStyleLbl="revTx" presStyleIdx="0" presStyleCnt="6"/>
      <dgm:spPr/>
    </dgm:pt>
    <dgm:pt modelId="{79FDE96D-7C15-A44E-9C88-004116424FBF}" type="pres">
      <dgm:prSet presAssocID="{08A98BB0-7E16-47A5-A46F-5CAA52F69F8D}" presName="vert1" presStyleCnt="0"/>
      <dgm:spPr/>
    </dgm:pt>
    <dgm:pt modelId="{8CC30082-37B5-5446-B929-0BC1F1BAEB7A}" type="pres">
      <dgm:prSet presAssocID="{BB6D9146-A302-4218-A7B9-6A2D39C31DA9}" presName="thickLine" presStyleLbl="alignNode1" presStyleIdx="1" presStyleCnt="6"/>
      <dgm:spPr/>
    </dgm:pt>
    <dgm:pt modelId="{CE785033-53C1-A248-B718-DF24DBEFF8C0}" type="pres">
      <dgm:prSet presAssocID="{BB6D9146-A302-4218-A7B9-6A2D39C31DA9}" presName="horz1" presStyleCnt="0"/>
      <dgm:spPr/>
    </dgm:pt>
    <dgm:pt modelId="{A72E5974-B7A3-0443-8ECF-224260D25168}" type="pres">
      <dgm:prSet presAssocID="{BB6D9146-A302-4218-A7B9-6A2D39C31DA9}" presName="tx1" presStyleLbl="revTx" presStyleIdx="1" presStyleCnt="6"/>
      <dgm:spPr/>
    </dgm:pt>
    <dgm:pt modelId="{9A5ECCAF-8116-754E-82DC-6FA23474AC14}" type="pres">
      <dgm:prSet presAssocID="{BB6D9146-A302-4218-A7B9-6A2D39C31DA9}" presName="vert1" presStyleCnt="0"/>
      <dgm:spPr/>
    </dgm:pt>
    <dgm:pt modelId="{F0C3302C-2698-D94F-8ADF-E1C74CBD6B03}" type="pres">
      <dgm:prSet presAssocID="{8BBBC163-9FC6-4F1E-9205-2190B7805160}" presName="thickLine" presStyleLbl="alignNode1" presStyleIdx="2" presStyleCnt="6"/>
      <dgm:spPr/>
    </dgm:pt>
    <dgm:pt modelId="{EA7100E6-327F-094E-B2A1-7FF00175A57E}" type="pres">
      <dgm:prSet presAssocID="{8BBBC163-9FC6-4F1E-9205-2190B7805160}" presName="horz1" presStyleCnt="0"/>
      <dgm:spPr/>
    </dgm:pt>
    <dgm:pt modelId="{7B5D6374-FF74-1B40-9C5F-252BCE2D8B9F}" type="pres">
      <dgm:prSet presAssocID="{8BBBC163-9FC6-4F1E-9205-2190B7805160}" presName="tx1" presStyleLbl="revTx" presStyleIdx="2" presStyleCnt="6"/>
      <dgm:spPr/>
    </dgm:pt>
    <dgm:pt modelId="{E1864947-2421-DE4E-B045-9B0C9C8A0855}" type="pres">
      <dgm:prSet presAssocID="{8BBBC163-9FC6-4F1E-9205-2190B7805160}" presName="vert1" presStyleCnt="0"/>
      <dgm:spPr/>
    </dgm:pt>
    <dgm:pt modelId="{B5397D26-EA6D-9849-A5A4-867C1B6D04BD}" type="pres">
      <dgm:prSet presAssocID="{B6E3E5CD-B0EB-4CAA-88AC-41C048A09CED}" presName="thickLine" presStyleLbl="alignNode1" presStyleIdx="3" presStyleCnt="6"/>
      <dgm:spPr/>
    </dgm:pt>
    <dgm:pt modelId="{603AC7A1-6517-3942-89CF-54AC1C3D3B6E}" type="pres">
      <dgm:prSet presAssocID="{B6E3E5CD-B0EB-4CAA-88AC-41C048A09CED}" presName="horz1" presStyleCnt="0"/>
      <dgm:spPr/>
    </dgm:pt>
    <dgm:pt modelId="{94BF18B9-76B0-A042-B8B7-B7573EF70E78}" type="pres">
      <dgm:prSet presAssocID="{B6E3E5CD-B0EB-4CAA-88AC-41C048A09CED}" presName="tx1" presStyleLbl="revTx" presStyleIdx="3" presStyleCnt="6"/>
      <dgm:spPr/>
    </dgm:pt>
    <dgm:pt modelId="{1F000D5F-326B-8C4E-A028-784CCFCD5143}" type="pres">
      <dgm:prSet presAssocID="{B6E3E5CD-B0EB-4CAA-88AC-41C048A09CED}" presName="vert1" presStyleCnt="0"/>
      <dgm:spPr/>
    </dgm:pt>
    <dgm:pt modelId="{1322AF50-FBEA-7E49-936C-BB99E4251628}" type="pres">
      <dgm:prSet presAssocID="{6F3682F0-E606-42EE-8B71-BFBC5A9067C3}" presName="thickLine" presStyleLbl="alignNode1" presStyleIdx="4" presStyleCnt="6"/>
      <dgm:spPr/>
    </dgm:pt>
    <dgm:pt modelId="{0A411041-6378-0D44-82E5-8674943A5E2F}" type="pres">
      <dgm:prSet presAssocID="{6F3682F0-E606-42EE-8B71-BFBC5A9067C3}" presName="horz1" presStyleCnt="0"/>
      <dgm:spPr/>
    </dgm:pt>
    <dgm:pt modelId="{F1F367DB-C1F7-CD4A-9DC6-C908FA5F7580}" type="pres">
      <dgm:prSet presAssocID="{6F3682F0-E606-42EE-8B71-BFBC5A9067C3}" presName="tx1" presStyleLbl="revTx" presStyleIdx="4" presStyleCnt="6"/>
      <dgm:spPr/>
    </dgm:pt>
    <dgm:pt modelId="{04547D43-0A6C-AA4D-9C0A-6E57E2A09FE3}" type="pres">
      <dgm:prSet presAssocID="{6F3682F0-E606-42EE-8B71-BFBC5A9067C3}" presName="vert1" presStyleCnt="0"/>
      <dgm:spPr/>
    </dgm:pt>
    <dgm:pt modelId="{54617716-A2C1-CB49-8CDE-9F69046CE1F6}" type="pres">
      <dgm:prSet presAssocID="{0E52EA4C-C6F1-45E6-88FC-CE15C54394BE}" presName="thickLine" presStyleLbl="alignNode1" presStyleIdx="5" presStyleCnt="6"/>
      <dgm:spPr/>
    </dgm:pt>
    <dgm:pt modelId="{FDE18531-6715-4F42-83A4-15BE1E123B80}" type="pres">
      <dgm:prSet presAssocID="{0E52EA4C-C6F1-45E6-88FC-CE15C54394BE}" presName="horz1" presStyleCnt="0"/>
      <dgm:spPr/>
    </dgm:pt>
    <dgm:pt modelId="{1EDDEABF-0F22-4F4C-B306-CD83606A3502}" type="pres">
      <dgm:prSet presAssocID="{0E52EA4C-C6F1-45E6-88FC-CE15C54394BE}" presName="tx1" presStyleLbl="revTx" presStyleIdx="5" presStyleCnt="6"/>
      <dgm:spPr/>
    </dgm:pt>
    <dgm:pt modelId="{C4EBC116-C496-6845-9555-F015F21E82B9}" type="pres">
      <dgm:prSet presAssocID="{0E52EA4C-C6F1-45E6-88FC-CE15C54394BE}" presName="vert1" presStyleCnt="0"/>
      <dgm:spPr/>
    </dgm:pt>
  </dgm:ptLst>
  <dgm:cxnLst>
    <dgm:cxn modelId="{25112007-5F37-5F41-BA05-E4EA7067BAE8}" type="presOf" srcId="{08A98BB0-7E16-47A5-A46F-5CAA52F69F8D}" destId="{D5AD0E1D-D3AD-7B49-BEBD-96A0E1A4237E}" srcOrd="0" destOrd="0" presId="urn:microsoft.com/office/officeart/2008/layout/LinedList"/>
    <dgm:cxn modelId="{C0C0960B-BA01-1E46-8B5C-B564D8DA2EAE}" type="presOf" srcId="{A42F8B43-75AF-47F9-A565-ABEC2B03FE58}" destId="{50AF32F7-20EC-344A-81C8-BB2CA5D430E3}" srcOrd="0" destOrd="0" presId="urn:microsoft.com/office/officeart/2008/layout/LinedList"/>
    <dgm:cxn modelId="{C0284A13-17CF-49F7-B74B-2CE3E25C429E}" srcId="{A42F8B43-75AF-47F9-A565-ABEC2B03FE58}" destId="{08A98BB0-7E16-47A5-A46F-5CAA52F69F8D}" srcOrd="0" destOrd="0" parTransId="{AF68D621-F5CC-4AD2-9209-25112E47615F}" sibTransId="{D9BE015C-A6A3-4CAE-AA4E-4066D5E4293D}"/>
    <dgm:cxn modelId="{94466215-5FBA-4791-A0BC-A8AAE72A2A87}" srcId="{A42F8B43-75AF-47F9-A565-ABEC2B03FE58}" destId="{0E52EA4C-C6F1-45E6-88FC-CE15C54394BE}" srcOrd="5" destOrd="0" parTransId="{3E5F4B03-114D-48C5-B7E5-5810C262A985}" sibTransId="{772D3BC6-FC61-47AE-A868-3FEAE0C78C44}"/>
    <dgm:cxn modelId="{DE668157-9B12-F540-B865-48C8D6973F14}" type="presOf" srcId="{6F3682F0-E606-42EE-8B71-BFBC5A9067C3}" destId="{F1F367DB-C1F7-CD4A-9DC6-C908FA5F7580}" srcOrd="0" destOrd="0" presId="urn:microsoft.com/office/officeart/2008/layout/LinedList"/>
    <dgm:cxn modelId="{9B76C768-2029-4958-89E4-4DEE6916DCC8}" srcId="{A42F8B43-75AF-47F9-A565-ABEC2B03FE58}" destId="{BB6D9146-A302-4218-A7B9-6A2D39C31DA9}" srcOrd="1" destOrd="0" parTransId="{C867CF0F-4D4F-4A10-9CB0-A5CA39283A55}" sibTransId="{952104DD-5183-40DE-B135-4F2DDC55D6FE}"/>
    <dgm:cxn modelId="{AC865577-B5CF-B446-9BA3-C9E204E5F827}" type="presOf" srcId="{BB6D9146-A302-4218-A7B9-6A2D39C31DA9}" destId="{A72E5974-B7A3-0443-8ECF-224260D25168}" srcOrd="0" destOrd="0" presId="urn:microsoft.com/office/officeart/2008/layout/LinedList"/>
    <dgm:cxn modelId="{AC466982-D462-4BED-ACA7-2B08DE565C70}" srcId="{A42F8B43-75AF-47F9-A565-ABEC2B03FE58}" destId="{6F3682F0-E606-42EE-8B71-BFBC5A9067C3}" srcOrd="4" destOrd="0" parTransId="{5A4B44B3-C77C-4955-8D19-99810CF6E322}" sibTransId="{56FDBE79-D747-4CDE-9AB6-E46623D237F5}"/>
    <dgm:cxn modelId="{417108A6-293F-4FAA-AC7E-ACAA36DE5A5F}" srcId="{A42F8B43-75AF-47F9-A565-ABEC2B03FE58}" destId="{B6E3E5CD-B0EB-4CAA-88AC-41C048A09CED}" srcOrd="3" destOrd="0" parTransId="{78A5F723-C662-4261-9730-FCA780D861D3}" sibTransId="{65AB5591-874E-4178-BD0E-4F703BAD837C}"/>
    <dgm:cxn modelId="{6A9E88B5-5B32-4888-A0A0-2B57CB113900}" srcId="{A42F8B43-75AF-47F9-A565-ABEC2B03FE58}" destId="{8BBBC163-9FC6-4F1E-9205-2190B7805160}" srcOrd="2" destOrd="0" parTransId="{EE4EB9C0-DEE7-4A38-B0A5-70C59493B1CB}" sibTransId="{131C5836-854F-497F-B620-99F1863ED95C}"/>
    <dgm:cxn modelId="{38727BDA-EDBA-1744-B832-12BCF9DCEB87}" type="presOf" srcId="{B6E3E5CD-B0EB-4CAA-88AC-41C048A09CED}" destId="{94BF18B9-76B0-A042-B8B7-B7573EF70E78}" srcOrd="0" destOrd="0" presId="urn:microsoft.com/office/officeart/2008/layout/LinedList"/>
    <dgm:cxn modelId="{A2F76AE6-9CA9-4940-9CD5-F37AA5D70789}" type="presOf" srcId="{8BBBC163-9FC6-4F1E-9205-2190B7805160}" destId="{7B5D6374-FF74-1B40-9C5F-252BCE2D8B9F}" srcOrd="0" destOrd="0" presId="urn:microsoft.com/office/officeart/2008/layout/LinedList"/>
    <dgm:cxn modelId="{2A71BCEB-48C3-974F-B0A1-D28611975973}" type="presOf" srcId="{0E52EA4C-C6F1-45E6-88FC-CE15C54394BE}" destId="{1EDDEABF-0F22-4F4C-B306-CD83606A3502}" srcOrd="0" destOrd="0" presId="urn:microsoft.com/office/officeart/2008/layout/LinedList"/>
    <dgm:cxn modelId="{67621A76-8045-5540-A178-5EDA93800B9B}" type="presParOf" srcId="{50AF32F7-20EC-344A-81C8-BB2CA5D430E3}" destId="{7702886C-535A-F747-9149-0DAF98D30BCD}" srcOrd="0" destOrd="0" presId="urn:microsoft.com/office/officeart/2008/layout/LinedList"/>
    <dgm:cxn modelId="{828AB52E-36D5-A246-A029-890918BE877C}" type="presParOf" srcId="{50AF32F7-20EC-344A-81C8-BB2CA5D430E3}" destId="{55E73BBF-0504-6240-824D-2D05674AA8C7}" srcOrd="1" destOrd="0" presId="urn:microsoft.com/office/officeart/2008/layout/LinedList"/>
    <dgm:cxn modelId="{C67584DE-9B62-0241-85A3-9A038BE0D24F}" type="presParOf" srcId="{55E73BBF-0504-6240-824D-2D05674AA8C7}" destId="{D5AD0E1D-D3AD-7B49-BEBD-96A0E1A4237E}" srcOrd="0" destOrd="0" presId="urn:microsoft.com/office/officeart/2008/layout/LinedList"/>
    <dgm:cxn modelId="{BC228C78-A5F5-F341-BC78-BF0008C4EE32}" type="presParOf" srcId="{55E73BBF-0504-6240-824D-2D05674AA8C7}" destId="{79FDE96D-7C15-A44E-9C88-004116424FBF}" srcOrd="1" destOrd="0" presId="urn:microsoft.com/office/officeart/2008/layout/LinedList"/>
    <dgm:cxn modelId="{7133A244-1C54-D248-A392-6C5B8F18A4E6}" type="presParOf" srcId="{50AF32F7-20EC-344A-81C8-BB2CA5D430E3}" destId="{8CC30082-37B5-5446-B929-0BC1F1BAEB7A}" srcOrd="2" destOrd="0" presId="urn:microsoft.com/office/officeart/2008/layout/LinedList"/>
    <dgm:cxn modelId="{F39BAE63-BD8E-8241-83BD-06512276BE60}" type="presParOf" srcId="{50AF32F7-20EC-344A-81C8-BB2CA5D430E3}" destId="{CE785033-53C1-A248-B718-DF24DBEFF8C0}" srcOrd="3" destOrd="0" presId="urn:microsoft.com/office/officeart/2008/layout/LinedList"/>
    <dgm:cxn modelId="{C84F79EA-DC82-D441-802E-D4206E5BE5F9}" type="presParOf" srcId="{CE785033-53C1-A248-B718-DF24DBEFF8C0}" destId="{A72E5974-B7A3-0443-8ECF-224260D25168}" srcOrd="0" destOrd="0" presId="urn:microsoft.com/office/officeart/2008/layout/LinedList"/>
    <dgm:cxn modelId="{E907F47B-B420-344E-BBE7-BE202FDEA555}" type="presParOf" srcId="{CE785033-53C1-A248-B718-DF24DBEFF8C0}" destId="{9A5ECCAF-8116-754E-82DC-6FA23474AC14}" srcOrd="1" destOrd="0" presId="urn:microsoft.com/office/officeart/2008/layout/LinedList"/>
    <dgm:cxn modelId="{C8283326-E649-8843-9C0A-4E586C3D7DA6}" type="presParOf" srcId="{50AF32F7-20EC-344A-81C8-BB2CA5D430E3}" destId="{F0C3302C-2698-D94F-8ADF-E1C74CBD6B03}" srcOrd="4" destOrd="0" presId="urn:microsoft.com/office/officeart/2008/layout/LinedList"/>
    <dgm:cxn modelId="{979A5C5B-F5B6-C84E-873A-C58FA8E4878A}" type="presParOf" srcId="{50AF32F7-20EC-344A-81C8-BB2CA5D430E3}" destId="{EA7100E6-327F-094E-B2A1-7FF00175A57E}" srcOrd="5" destOrd="0" presId="urn:microsoft.com/office/officeart/2008/layout/LinedList"/>
    <dgm:cxn modelId="{577A2B0A-E1F2-F143-A381-1D003BCE9769}" type="presParOf" srcId="{EA7100E6-327F-094E-B2A1-7FF00175A57E}" destId="{7B5D6374-FF74-1B40-9C5F-252BCE2D8B9F}" srcOrd="0" destOrd="0" presId="urn:microsoft.com/office/officeart/2008/layout/LinedList"/>
    <dgm:cxn modelId="{0E26AA5C-CDD2-474A-AD51-397B3C2913D5}" type="presParOf" srcId="{EA7100E6-327F-094E-B2A1-7FF00175A57E}" destId="{E1864947-2421-DE4E-B045-9B0C9C8A0855}" srcOrd="1" destOrd="0" presId="urn:microsoft.com/office/officeart/2008/layout/LinedList"/>
    <dgm:cxn modelId="{01547EFA-7952-FC40-82BA-A5C9141C06CA}" type="presParOf" srcId="{50AF32F7-20EC-344A-81C8-BB2CA5D430E3}" destId="{B5397D26-EA6D-9849-A5A4-867C1B6D04BD}" srcOrd="6" destOrd="0" presId="urn:microsoft.com/office/officeart/2008/layout/LinedList"/>
    <dgm:cxn modelId="{627F3DB3-A7E7-FB41-AF72-B46C4299069F}" type="presParOf" srcId="{50AF32F7-20EC-344A-81C8-BB2CA5D430E3}" destId="{603AC7A1-6517-3942-89CF-54AC1C3D3B6E}" srcOrd="7" destOrd="0" presId="urn:microsoft.com/office/officeart/2008/layout/LinedList"/>
    <dgm:cxn modelId="{3ABC3EE3-E98B-C349-BD48-DC13CEB658F0}" type="presParOf" srcId="{603AC7A1-6517-3942-89CF-54AC1C3D3B6E}" destId="{94BF18B9-76B0-A042-B8B7-B7573EF70E78}" srcOrd="0" destOrd="0" presId="urn:microsoft.com/office/officeart/2008/layout/LinedList"/>
    <dgm:cxn modelId="{BAB28412-F28C-3848-91D9-FE8539B2527F}" type="presParOf" srcId="{603AC7A1-6517-3942-89CF-54AC1C3D3B6E}" destId="{1F000D5F-326B-8C4E-A028-784CCFCD5143}" srcOrd="1" destOrd="0" presId="urn:microsoft.com/office/officeart/2008/layout/LinedList"/>
    <dgm:cxn modelId="{D68B8811-2551-FD4E-90BB-9FC848431A7D}" type="presParOf" srcId="{50AF32F7-20EC-344A-81C8-BB2CA5D430E3}" destId="{1322AF50-FBEA-7E49-936C-BB99E4251628}" srcOrd="8" destOrd="0" presId="urn:microsoft.com/office/officeart/2008/layout/LinedList"/>
    <dgm:cxn modelId="{2629DCDE-E705-8542-AE24-B11AD0B621B0}" type="presParOf" srcId="{50AF32F7-20EC-344A-81C8-BB2CA5D430E3}" destId="{0A411041-6378-0D44-82E5-8674943A5E2F}" srcOrd="9" destOrd="0" presId="urn:microsoft.com/office/officeart/2008/layout/LinedList"/>
    <dgm:cxn modelId="{E41EDFC0-969E-F347-9822-3CE66A6C54D4}" type="presParOf" srcId="{0A411041-6378-0D44-82E5-8674943A5E2F}" destId="{F1F367DB-C1F7-CD4A-9DC6-C908FA5F7580}" srcOrd="0" destOrd="0" presId="urn:microsoft.com/office/officeart/2008/layout/LinedList"/>
    <dgm:cxn modelId="{E284FA62-B74B-A74E-8605-B119A4B47294}" type="presParOf" srcId="{0A411041-6378-0D44-82E5-8674943A5E2F}" destId="{04547D43-0A6C-AA4D-9C0A-6E57E2A09FE3}" srcOrd="1" destOrd="0" presId="urn:microsoft.com/office/officeart/2008/layout/LinedList"/>
    <dgm:cxn modelId="{EF59A098-81C4-C242-81E1-9454C7DEF6C8}" type="presParOf" srcId="{50AF32F7-20EC-344A-81C8-BB2CA5D430E3}" destId="{54617716-A2C1-CB49-8CDE-9F69046CE1F6}" srcOrd="10" destOrd="0" presId="urn:microsoft.com/office/officeart/2008/layout/LinedList"/>
    <dgm:cxn modelId="{BCE82A95-567D-E545-AC63-2471D207C6C8}" type="presParOf" srcId="{50AF32F7-20EC-344A-81C8-BB2CA5D430E3}" destId="{FDE18531-6715-4F42-83A4-15BE1E123B80}" srcOrd="11" destOrd="0" presId="urn:microsoft.com/office/officeart/2008/layout/LinedList"/>
    <dgm:cxn modelId="{6124C96F-9286-BF41-856F-3FB11C3D60A2}" type="presParOf" srcId="{FDE18531-6715-4F42-83A4-15BE1E123B80}" destId="{1EDDEABF-0F22-4F4C-B306-CD83606A3502}" srcOrd="0" destOrd="0" presId="urn:microsoft.com/office/officeart/2008/layout/LinedList"/>
    <dgm:cxn modelId="{664D744F-EB3B-9C4E-9859-9A6DBABBB8A8}" type="presParOf" srcId="{FDE18531-6715-4F42-83A4-15BE1E123B80}" destId="{C4EBC116-C496-6845-9555-F015F21E82B9}"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0FA687E-CDFA-4E9D-BCBA-12503AF39BE2}"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85242251-4F66-4B75-9856-B74F8726E7EF}">
      <dgm:prSet custT="1"/>
      <dgm:spPr/>
      <dgm:t>
        <a:bodyPr/>
        <a:lstStyle/>
        <a:p>
          <a:r>
            <a:rPr lang="en-US" sz="2000" dirty="0"/>
            <a:t>LCJ  Guidance, June 22 ‘Open Justice – Remote Observation of Hearings – New Powers: ‘Remote observation should be allowed if and to the extent it is in the interests of justice; it should not be allowed to </a:t>
          </a:r>
          <a:r>
            <a:rPr lang="en-US" sz="2000" dirty="0" err="1"/>
            <a:t>jeopardise</a:t>
          </a:r>
          <a:r>
            <a:rPr lang="en-US" sz="2000" dirty="0"/>
            <a:t> the administration of justice in the case before the court’, (NB including remote attendance by a reporter of an otherwise fully attended hearing) </a:t>
          </a:r>
        </a:p>
      </dgm:t>
    </dgm:pt>
    <dgm:pt modelId="{13FD1CF3-B221-4773-AB1B-AEE2F321B949}" type="parTrans" cxnId="{B28787DF-121E-4FBD-816B-B3F20C80E320}">
      <dgm:prSet/>
      <dgm:spPr/>
      <dgm:t>
        <a:bodyPr/>
        <a:lstStyle/>
        <a:p>
          <a:endParaRPr lang="en-US"/>
        </a:p>
      </dgm:t>
    </dgm:pt>
    <dgm:pt modelId="{BA2367BD-96E2-49E3-B62C-55D503E393F0}" type="sibTrans" cxnId="{B28787DF-121E-4FBD-816B-B3F20C80E320}">
      <dgm:prSet/>
      <dgm:spPr/>
      <dgm:t>
        <a:bodyPr/>
        <a:lstStyle/>
        <a:p>
          <a:endParaRPr lang="en-US"/>
        </a:p>
      </dgm:t>
    </dgm:pt>
    <dgm:pt modelId="{C780CFDD-E11E-4A30-BA57-C1E03BBD39BE}">
      <dgm:prSet custT="1"/>
      <dgm:spPr/>
      <dgm:t>
        <a:bodyPr/>
        <a:lstStyle/>
        <a:p>
          <a:r>
            <a:rPr lang="en-US" sz="2000"/>
            <a:t>Docs don’t need redaction before being given to reporters – T.O. prohibits publication of identifying elements.</a:t>
          </a:r>
        </a:p>
      </dgm:t>
    </dgm:pt>
    <dgm:pt modelId="{0AD712B0-8BA7-4831-9DEC-B24F3BFCACC6}" type="parTrans" cxnId="{1172DE83-E251-4F07-B8C8-CBF8B5553CFB}">
      <dgm:prSet/>
      <dgm:spPr/>
      <dgm:t>
        <a:bodyPr/>
        <a:lstStyle/>
        <a:p>
          <a:endParaRPr lang="en-US"/>
        </a:p>
      </dgm:t>
    </dgm:pt>
    <dgm:pt modelId="{652966B0-E697-4495-BBB8-E925EEE5ABA2}" type="sibTrans" cxnId="{1172DE83-E251-4F07-B8C8-CBF8B5553CFB}">
      <dgm:prSet/>
      <dgm:spPr/>
      <dgm:t>
        <a:bodyPr/>
        <a:lstStyle/>
        <a:p>
          <a:endParaRPr lang="en-US"/>
        </a:p>
      </dgm:t>
    </dgm:pt>
    <dgm:pt modelId="{78813A7B-0935-452E-BE63-41595554F921}">
      <dgm:prSet custT="1"/>
      <dgm:spPr/>
      <dgm:t>
        <a:bodyPr/>
        <a:lstStyle/>
        <a:p>
          <a:r>
            <a:rPr lang="en-US" sz="2000"/>
            <a:t>Pilots encourage notice from reporters. Not always possible due to listing.</a:t>
          </a:r>
        </a:p>
      </dgm:t>
    </dgm:pt>
    <dgm:pt modelId="{47E2901A-E7D8-4E57-BFC7-83D614F9ACC8}" type="parTrans" cxnId="{9479DC5B-9E77-4840-AE48-6A458A60FE0D}">
      <dgm:prSet/>
      <dgm:spPr/>
      <dgm:t>
        <a:bodyPr/>
        <a:lstStyle/>
        <a:p>
          <a:endParaRPr lang="en-US"/>
        </a:p>
      </dgm:t>
    </dgm:pt>
    <dgm:pt modelId="{5D9F1E5E-3E94-4AFB-B694-F476E2FA8AC5}" type="sibTrans" cxnId="{9479DC5B-9E77-4840-AE48-6A458A60FE0D}">
      <dgm:prSet/>
      <dgm:spPr/>
      <dgm:t>
        <a:bodyPr/>
        <a:lstStyle/>
        <a:p>
          <a:endParaRPr lang="en-US"/>
        </a:p>
      </dgm:t>
    </dgm:pt>
    <dgm:pt modelId="{62FF0C80-25D0-4313-89BF-33B8CCAA67EB}">
      <dgm:prSet custT="1"/>
      <dgm:spPr/>
      <dgm:t>
        <a:bodyPr/>
        <a:lstStyle/>
        <a:p>
          <a:r>
            <a:rPr lang="en-US" sz="2000"/>
            <a:t>Duty and expectation of mutual co-operation by lawyers and reporters. Learning curve for everyone – ask questions, pool experience and ideas.</a:t>
          </a:r>
        </a:p>
      </dgm:t>
    </dgm:pt>
    <dgm:pt modelId="{C37EA446-4C30-4C4D-BD85-E2C465DA40A7}" type="parTrans" cxnId="{45EC4228-0DA7-4A9F-B152-964ADBE138E6}">
      <dgm:prSet/>
      <dgm:spPr/>
      <dgm:t>
        <a:bodyPr/>
        <a:lstStyle/>
        <a:p>
          <a:endParaRPr lang="en-US"/>
        </a:p>
      </dgm:t>
    </dgm:pt>
    <dgm:pt modelId="{74028ABB-4921-4B89-926E-C2FA19C23791}" type="sibTrans" cxnId="{45EC4228-0DA7-4A9F-B152-964ADBE138E6}">
      <dgm:prSet/>
      <dgm:spPr/>
      <dgm:t>
        <a:bodyPr/>
        <a:lstStyle/>
        <a:p>
          <a:endParaRPr lang="en-US"/>
        </a:p>
      </dgm:t>
    </dgm:pt>
    <dgm:pt modelId="{BB9289EB-B2C1-C946-B29D-0176BFEB06BC}" type="pres">
      <dgm:prSet presAssocID="{50FA687E-CDFA-4E9D-BCBA-12503AF39BE2}" presName="linear" presStyleCnt="0">
        <dgm:presLayoutVars>
          <dgm:animLvl val="lvl"/>
          <dgm:resizeHandles val="exact"/>
        </dgm:presLayoutVars>
      </dgm:prSet>
      <dgm:spPr/>
    </dgm:pt>
    <dgm:pt modelId="{46694667-341D-764E-84B6-58C9AE0C154D}" type="pres">
      <dgm:prSet presAssocID="{85242251-4F66-4B75-9856-B74F8726E7EF}" presName="parentText" presStyleLbl="node1" presStyleIdx="0" presStyleCnt="4" custScaleY="145460">
        <dgm:presLayoutVars>
          <dgm:chMax val="0"/>
          <dgm:bulletEnabled val="1"/>
        </dgm:presLayoutVars>
      </dgm:prSet>
      <dgm:spPr/>
    </dgm:pt>
    <dgm:pt modelId="{F1CA769F-7241-4141-88B6-BF93E1DA0585}" type="pres">
      <dgm:prSet presAssocID="{BA2367BD-96E2-49E3-B62C-55D503E393F0}" presName="spacer" presStyleCnt="0"/>
      <dgm:spPr/>
    </dgm:pt>
    <dgm:pt modelId="{D988C79A-B534-8743-9C58-B4EF7C0F67A4}" type="pres">
      <dgm:prSet presAssocID="{C780CFDD-E11E-4A30-BA57-C1E03BBD39BE}" presName="parentText" presStyleLbl="node1" presStyleIdx="1" presStyleCnt="4" custScaleY="70812">
        <dgm:presLayoutVars>
          <dgm:chMax val="0"/>
          <dgm:bulletEnabled val="1"/>
        </dgm:presLayoutVars>
      </dgm:prSet>
      <dgm:spPr/>
    </dgm:pt>
    <dgm:pt modelId="{2F0BEB72-CCC2-6F49-BB28-4807B9D00949}" type="pres">
      <dgm:prSet presAssocID="{652966B0-E697-4495-BBB8-E925EEE5ABA2}" presName="spacer" presStyleCnt="0"/>
      <dgm:spPr/>
    </dgm:pt>
    <dgm:pt modelId="{B1DB16A6-92CC-0F41-8868-D99EF4E771CE}" type="pres">
      <dgm:prSet presAssocID="{78813A7B-0935-452E-BE63-41595554F921}" presName="parentText" presStyleLbl="node1" presStyleIdx="2" presStyleCnt="4" custScaleY="59070">
        <dgm:presLayoutVars>
          <dgm:chMax val="0"/>
          <dgm:bulletEnabled val="1"/>
        </dgm:presLayoutVars>
      </dgm:prSet>
      <dgm:spPr/>
    </dgm:pt>
    <dgm:pt modelId="{58B7ADF8-EA47-BE40-B40C-39F2FF33A350}" type="pres">
      <dgm:prSet presAssocID="{5D9F1E5E-3E94-4AFB-B694-F476E2FA8AC5}" presName="spacer" presStyleCnt="0"/>
      <dgm:spPr/>
    </dgm:pt>
    <dgm:pt modelId="{8B035C05-C335-AA43-9F08-909872699422}" type="pres">
      <dgm:prSet presAssocID="{62FF0C80-25D0-4313-89BF-33B8CCAA67EB}" presName="parentText" presStyleLbl="node1" presStyleIdx="3" presStyleCnt="4" custScaleY="64921">
        <dgm:presLayoutVars>
          <dgm:chMax val="0"/>
          <dgm:bulletEnabled val="1"/>
        </dgm:presLayoutVars>
      </dgm:prSet>
      <dgm:spPr/>
    </dgm:pt>
  </dgm:ptLst>
  <dgm:cxnLst>
    <dgm:cxn modelId="{45EC4228-0DA7-4A9F-B152-964ADBE138E6}" srcId="{50FA687E-CDFA-4E9D-BCBA-12503AF39BE2}" destId="{62FF0C80-25D0-4313-89BF-33B8CCAA67EB}" srcOrd="3" destOrd="0" parTransId="{C37EA446-4C30-4C4D-BD85-E2C465DA40A7}" sibTransId="{74028ABB-4921-4B89-926E-C2FA19C23791}"/>
    <dgm:cxn modelId="{9479DC5B-9E77-4840-AE48-6A458A60FE0D}" srcId="{50FA687E-CDFA-4E9D-BCBA-12503AF39BE2}" destId="{78813A7B-0935-452E-BE63-41595554F921}" srcOrd="2" destOrd="0" parTransId="{47E2901A-E7D8-4E57-BFC7-83D614F9ACC8}" sibTransId="{5D9F1E5E-3E94-4AFB-B694-F476E2FA8AC5}"/>
    <dgm:cxn modelId="{EF83DD77-6F81-244A-9796-632767E590DE}" type="presOf" srcId="{85242251-4F66-4B75-9856-B74F8726E7EF}" destId="{46694667-341D-764E-84B6-58C9AE0C154D}" srcOrd="0" destOrd="0" presId="urn:microsoft.com/office/officeart/2005/8/layout/vList2"/>
    <dgm:cxn modelId="{1172DE83-E251-4F07-B8C8-CBF8B5553CFB}" srcId="{50FA687E-CDFA-4E9D-BCBA-12503AF39BE2}" destId="{C780CFDD-E11E-4A30-BA57-C1E03BBD39BE}" srcOrd="1" destOrd="0" parTransId="{0AD712B0-8BA7-4831-9DEC-B24F3BFCACC6}" sibTransId="{652966B0-E697-4495-BBB8-E925EEE5ABA2}"/>
    <dgm:cxn modelId="{8D76FE8C-3110-AD45-85D5-84CCC7D0B41B}" type="presOf" srcId="{78813A7B-0935-452E-BE63-41595554F921}" destId="{B1DB16A6-92CC-0F41-8868-D99EF4E771CE}" srcOrd="0" destOrd="0" presId="urn:microsoft.com/office/officeart/2005/8/layout/vList2"/>
    <dgm:cxn modelId="{8B34EDB4-5611-8945-8231-6D153657CF12}" type="presOf" srcId="{62FF0C80-25D0-4313-89BF-33B8CCAA67EB}" destId="{8B035C05-C335-AA43-9F08-909872699422}" srcOrd="0" destOrd="0" presId="urn:microsoft.com/office/officeart/2005/8/layout/vList2"/>
    <dgm:cxn modelId="{B28787DF-121E-4FBD-816B-B3F20C80E320}" srcId="{50FA687E-CDFA-4E9D-BCBA-12503AF39BE2}" destId="{85242251-4F66-4B75-9856-B74F8726E7EF}" srcOrd="0" destOrd="0" parTransId="{13FD1CF3-B221-4773-AB1B-AEE2F321B949}" sibTransId="{BA2367BD-96E2-49E3-B62C-55D503E393F0}"/>
    <dgm:cxn modelId="{2BD8F5E4-A062-3447-9320-57294745B4A1}" type="presOf" srcId="{50FA687E-CDFA-4E9D-BCBA-12503AF39BE2}" destId="{BB9289EB-B2C1-C946-B29D-0176BFEB06BC}" srcOrd="0" destOrd="0" presId="urn:microsoft.com/office/officeart/2005/8/layout/vList2"/>
    <dgm:cxn modelId="{4DFE10F1-D864-7446-9169-759D9ABF5107}" type="presOf" srcId="{C780CFDD-E11E-4A30-BA57-C1E03BBD39BE}" destId="{D988C79A-B534-8743-9C58-B4EF7C0F67A4}" srcOrd="0" destOrd="0" presId="urn:microsoft.com/office/officeart/2005/8/layout/vList2"/>
    <dgm:cxn modelId="{A3108BC6-437F-6F46-A134-DF0A29C5CED1}" type="presParOf" srcId="{BB9289EB-B2C1-C946-B29D-0176BFEB06BC}" destId="{46694667-341D-764E-84B6-58C9AE0C154D}" srcOrd="0" destOrd="0" presId="urn:microsoft.com/office/officeart/2005/8/layout/vList2"/>
    <dgm:cxn modelId="{7B17AD0C-6024-0D41-9887-F618CCAE64B9}" type="presParOf" srcId="{BB9289EB-B2C1-C946-B29D-0176BFEB06BC}" destId="{F1CA769F-7241-4141-88B6-BF93E1DA0585}" srcOrd="1" destOrd="0" presId="urn:microsoft.com/office/officeart/2005/8/layout/vList2"/>
    <dgm:cxn modelId="{9245DB39-8E45-1249-8763-80291EC18C91}" type="presParOf" srcId="{BB9289EB-B2C1-C946-B29D-0176BFEB06BC}" destId="{D988C79A-B534-8743-9C58-B4EF7C0F67A4}" srcOrd="2" destOrd="0" presId="urn:microsoft.com/office/officeart/2005/8/layout/vList2"/>
    <dgm:cxn modelId="{090918EC-C41A-D743-B1EF-36F231C8605D}" type="presParOf" srcId="{BB9289EB-B2C1-C946-B29D-0176BFEB06BC}" destId="{2F0BEB72-CCC2-6F49-BB28-4807B9D00949}" srcOrd="3" destOrd="0" presId="urn:microsoft.com/office/officeart/2005/8/layout/vList2"/>
    <dgm:cxn modelId="{B5D212F5-45C4-FF49-AA6C-424DEB707ED5}" type="presParOf" srcId="{BB9289EB-B2C1-C946-B29D-0176BFEB06BC}" destId="{B1DB16A6-92CC-0F41-8868-D99EF4E771CE}" srcOrd="4" destOrd="0" presId="urn:microsoft.com/office/officeart/2005/8/layout/vList2"/>
    <dgm:cxn modelId="{5D2C7FE8-2161-0A47-86AB-CA39276E7978}" type="presParOf" srcId="{BB9289EB-B2C1-C946-B29D-0176BFEB06BC}" destId="{58B7ADF8-EA47-BE40-B40C-39F2FF33A350}" srcOrd="5" destOrd="0" presId="urn:microsoft.com/office/officeart/2005/8/layout/vList2"/>
    <dgm:cxn modelId="{1F56677E-4062-9546-B8A1-1A9C8318BEC6}" type="presParOf" srcId="{BB9289EB-B2C1-C946-B29D-0176BFEB06BC}" destId="{8B035C05-C335-AA43-9F08-909872699422}"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AC8C4D1-9838-40F1-9ABB-78A34FC56084}"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F2B536B7-ECE1-4506-A79E-C640EEBCDA25}">
      <dgm:prSet/>
      <dgm:spPr/>
      <dgm:t>
        <a:bodyPr/>
        <a:lstStyle/>
        <a:p>
          <a:r>
            <a:rPr lang="en-US"/>
            <a:t>Good CPD for established practitioners and good experience for pupils and junior tenants. TP can support and host.</a:t>
          </a:r>
        </a:p>
      </dgm:t>
    </dgm:pt>
    <dgm:pt modelId="{FE32F0B0-A6D9-4D8C-8F2B-F2CB84E8B62C}" type="parTrans" cxnId="{F537DAE4-239D-4534-B641-2E426C32C19C}">
      <dgm:prSet/>
      <dgm:spPr/>
      <dgm:t>
        <a:bodyPr/>
        <a:lstStyle/>
        <a:p>
          <a:endParaRPr lang="en-US"/>
        </a:p>
      </dgm:t>
    </dgm:pt>
    <dgm:pt modelId="{84DCC224-F747-4DA7-8672-31F75E5F7E2D}" type="sibTrans" cxnId="{F537DAE4-239D-4534-B641-2E426C32C19C}">
      <dgm:prSet/>
      <dgm:spPr/>
      <dgm:t>
        <a:bodyPr/>
        <a:lstStyle/>
        <a:p>
          <a:endParaRPr lang="en-US"/>
        </a:p>
      </dgm:t>
    </dgm:pt>
    <dgm:pt modelId="{C860C182-DBC7-420D-8575-413B669375FD}">
      <dgm:prSet/>
      <dgm:spPr/>
      <dgm:t>
        <a:bodyPr/>
        <a:lstStyle/>
        <a:p>
          <a:r>
            <a:rPr lang="en-US"/>
            <a:t>Please let us know about interesting cases (human, public or legal interest or where legal explanation may complement / rebalance MSM coverage). (subject to duties to client). We do not reveal sources.</a:t>
          </a:r>
        </a:p>
      </dgm:t>
    </dgm:pt>
    <dgm:pt modelId="{D052A5C6-1D38-4330-BC85-BD580E09EB8A}" type="parTrans" cxnId="{CCBC46E6-1EAC-4163-B60A-3E3A5BFC250C}">
      <dgm:prSet/>
      <dgm:spPr/>
      <dgm:t>
        <a:bodyPr/>
        <a:lstStyle/>
        <a:p>
          <a:endParaRPr lang="en-US"/>
        </a:p>
      </dgm:t>
    </dgm:pt>
    <dgm:pt modelId="{6D677272-28AA-4751-B28B-350DF9E7E30C}" type="sibTrans" cxnId="{CCBC46E6-1EAC-4163-B60A-3E3A5BFC250C}">
      <dgm:prSet/>
      <dgm:spPr/>
      <dgm:t>
        <a:bodyPr/>
        <a:lstStyle/>
        <a:p>
          <a:endParaRPr lang="en-US"/>
        </a:p>
      </dgm:t>
    </dgm:pt>
    <dgm:pt modelId="{E5C415D1-8AED-4285-BDE9-21936EAEFEA2}">
      <dgm:prSet/>
      <dgm:spPr/>
      <dgm:t>
        <a:bodyPr/>
        <a:lstStyle/>
        <a:p>
          <a:r>
            <a:rPr lang="en-US" dirty="0"/>
            <a:t>If you refer clients to TP, PLEASE ask them to read FAQs so they send the information we need and do not send information they are not allowed to!</a:t>
          </a:r>
        </a:p>
      </dgm:t>
    </dgm:pt>
    <dgm:pt modelId="{AC8541ED-6CB5-445F-8D83-74E095A86D53}" type="parTrans" cxnId="{3C23C336-E1F3-49EC-AED1-EE0ED5178BFB}">
      <dgm:prSet/>
      <dgm:spPr/>
      <dgm:t>
        <a:bodyPr/>
        <a:lstStyle/>
        <a:p>
          <a:endParaRPr lang="en-US"/>
        </a:p>
      </dgm:t>
    </dgm:pt>
    <dgm:pt modelId="{40653EE6-4A29-42DD-8F89-9C517D6A1FF1}" type="sibTrans" cxnId="{3C23C336-E1F3-49EC-AED1-EE0ED5178BFB}">
      <dgm:prSet/>
      <dgm:spPr/>
      <dgm:t>
        <a:bodyPr/>
        <a:lstStyle/>
        <a:p>
          <a:endParaRPr lang="en-US"/>
        </a:p>
      </dgm:t>
    </dgm:pt>
    <dgm:pt modelId="{276BF721-DA4D-4D0B-9A0F-A8908CCE3A86}">
      <dgm:prSet/>
      <dgm:spPr/>
      <dgm:t>
        <a:bodyPr/>
        <a:lstStyle/>
        <a:p>
          <a:r>
            <a:rPr lang="en-US"/>
            <a:t>Email trustees@transparencyproject.org.uk</a:t>
          </a:r>
        </a:p>
      </dgm:t>
    </dgm:pt>
    <dgm:pt modelId="{CCB5255C-6BAB-4EB4-A9B2-4BB9F1D4983C}" type="parTrans" cxnId="{6ACBE883-B51C-45B0-88AF-7557FA442B22}">
      <dgm:prSet/>
      <dgm:spPr/>
      <dgm:t>
        <a:bodyPr/>
        <a:lstStyle/>
        <a:p>
          <a:endParaRPr lang="en-US"/>
        </a:p>
      </dgm:t>
    </dgm:pt>
    <dgm:pt modelId="{06FD5B08-FC95-43A3-9BB0-669E5687056F}" type="sibTrans" cxnId="{6ACBE883-B51C-45B0-88AF-7557FA442B22}">
      <dgm:prSet/>
      <dgm:spPr/>
      <dgm:t>
        <a:bodyPr/>
        <a:lstStyle/>
        <a:p>
          <a:endParaRPr lang="en-US"/>
        </a:p>
      </dgm:t>
    </dgm:pt>
    <dgm:pt modelId="{DD2FA882-71BF-DD42-8750-B14476ED8601}" type="pres">
      <dgm:prSet presAssocID="{4AC8C4D1-9838-40F1-9ABB-78A34FC56084}" presName="vert0" presStyleCnt="0">
        <dgm:presLayoutVars>
          <dgm:dir/>
          <dgm:animOne val="branch"/>
          <dgm:animLvl val="lvl"/>
        </dgm:presLayoutVars>
      </dgm:prSet>
      <dgm:spPr/>
    </dgm:pt>
    <dgm:pt modelId="{D8034810-26AE-C44C-8BA8-EB1A9006B51B}" type="pres">
      <dgm:prSet presAssocID="{F2B536B7-ECE1-4506-A79E-C640EEBCDA25}" presName="thickLine" presStyleLbl="alignNode1" presStyleIdx="0" presStyleCnt="4"/>
      <dgm:spPr/>
    </dgm:pt>
    <dgm:pt modelId="{1E512A72-9C53-F94E-B46A-105EE1E0B539}" type="pres">
      <dgm:prSet presAssocID="{F2B536B7-ECE1-4506-A79E-C640EEBCDA25}" presName="horz1" presStyleCnt="0"/>
      <dgm:spPr/>
    </dgm:pt>
    <dgm:pt modelId="{C34BB8D9-F459-184B-AAFC-DC5B6BD09860}" type="pres">
      <dgm:prSet presAssocID="{F2B536B7-ECE1-4506-A79E-C640EEBCDA25}" presName="tx1" presStyleLbl="revTx" presStyleIdx="0" presStyleCnt="4"/>
      <dgm:spPr/>
    </dgm:pt>
    <dgm:pt modelId="{203D73A6-56E2-2048-8202-AEE23D4665C1}" type="pres">
      <dgm:prSet presAssocID="{F2B536B7-ECE1-4506-A79E-C640EEBCDA25}" presName="vert1" presStyleCnt="0"/>
      <dgm:spPr/>
    </dgm:pt>
    <dgm:pt modelId="{03CDB729-778E-E24E-8169-815F2927D875}" type="pres">
      <dgm:prSet presAssocID="{C860C182-DBC7-420D-8575-413B669375FD}" presName="thickLine" presStyleLbl="alignNode1" presStyleIdx="1" presStyleCnt="4"/>
      <dgm:spPr/>
    </dgm:pt>
    <dgm:pt modelId="{34BE42C4-A14E-D84A-9472-A3DE68B6A8AB}" type="pres">
      <dgm:prSet presAssocID="{C860C182-DBC7-420D-8575-413B669375FD}" presName="horz1" presStyleCnt="0"/>
      <dgm:spPr/>
    </dgm:pt>
    <dgm:pt modelId="{9BFDC0AA-7596-3D46-83DC-D31677F8F339}" type="pres">
      <dgm:prSet presAssocID="{C860C182-DBC7-420D-8575-413B669375FD}" presName="tx1" presStyleLbl="revTx" presStyleIdx="1" presStyleCnt="4"/>
      <dgm:spPr/>
    </dgm:pt>
    <dgm:pt modelId="{4090582D-1DD2-524C-BB87-F958EDC98E03}" type="pres">
      <dgm:prSet presAssocID="{C860C182-DBC7-420D-8575-413B669375FD}" presName="vert1" presStyleCnt="0"/>
      <dgm:spPr/>
    </dgm:pt>
    <dgm:pt modelId="{89FF9901-738D-FF47-B25A-370A22261FA5}" type="pres">
      <dgm:prSet presAssocID="{E5C415D1-8AED-4285-BDE9-21936EAEFEA2}" presName="thickLine" presStyleLbl="alignNode1" presStyleIdx="2" presStyleCnt="4"/>
      <dgm:spPr/>
    </dgm:pt>
    <dgm:pt modelId="{CC6AF757-0999-0440-9699-D7576B099A87}" type="pres">
      <dgm:prSet presAssocID="{E5C415D1-8AED-4285-BDE9-21936EAEFEA2}" presName="horz1" presStyleCnt="0"/>
      <dgm:spPr/>
    </dgm:pt>
    <dgm:pt modelId="{3C14B8B5-5907-3149-AFDC-E0339227AAC5}" type="pres">
      <dgm:prSet presAssocID="{E5C415D1-8AED-4285-BDE9-21936EAEFEA2}" presName="tx1" presStyleLbl="revTx" presStyleIdx="2" presStyleCnt="4"/>
      <dgm:spPr/>
    </dgm:pt>
    <dgm:pt modelId="{9E7392E0-63ED-714D-843C-BB98FB243B84}" type="pres">
      <dgm:prSet presAssocID="{E5C415D1-8AED-4285-BDE9-21936EAEFEA2}" presName="vert1" presStyleCnt="0"/>
      <dgm:spPr/>
    </dgm:pt>
    <dgm:pt modelId="{65D0B3B7-A611-B343-94CF-DE2717A97412}" type="pres">
      <dgm:prSet presAssocID="{276BF721-DA4D-4D0B-9A0F-A8908CCE3A86}" presName="thickLine" presStyleLbl="alignNode1" presStyleIdx="3" presStyleCnt="4"/>
      <dgm:spPr/>
    </dgm:pt>
    <dgm:pt modelId="{EA9392E9-A25A-EA49-9599-6313266836C4}" type="pres">
      <dgm:prSet presAssocID="{276BF721-DA4D-4D0B-9A0F-A8908CCE3A86}" presName="horz1" presStyleCnt="0"/>
      <dgm:spPr/>
    </dgm:pt>
    <dgm:pt modelId="{90A2DF9D-AEA9-7A42-AF17-19898C67364B}" type="pres">
      <dgm:prSet presAssocID="{276BF721-DA4D-4D0B-9A0F-A8908CCE3A86}" presName="tx1" presStyleLbl="revTx" presStyleIdx="3" presStyleCnt="4"/>
      <dgm:spPr/>
    </dgm:pt>
    <dgm:pt modelId="{686ED07B-375F-DF4A-AAA3-EAACAF10C58D}" type="pres">
      <dgm:prSet presAssocID="{276BF721-DA4D-4D0B-9A0F-A8908CCE3A86}" presName="vert1" presStyleCnt="0"/>
      <dgm:spPr/>
    </dgm:pt>
  </dgm:ptLst>
  <dgm:cxnLst>
    <dgm:cxn modelId="{37A97002-8BA6-214E-B4E9-98368F4B0037}" type="presOf" srcId="{C860C182-DBC7-420D-8575-413B669375FD}" destId="{9BFDC0AA-7596-3D46-83DC-D31677F8F339}" srcOrd="0" destOrd="0" presId="urn:microsoft.com/office/officeart/2008/layout/LinedList"/>
    <dgm:cxn modelId="{A70CCD30-7457-EB46-BF39-CCEEB596B3F3}" type="presOf" srcId="{E5C415D1-8AED-4285-BDE9-21936EAEFEA2}" destId="{3C14B8B5-5907-3149-AFDC-E0339227AAC5}" srcOrd="0" destOrd="0" presId="urn:microsoft.com/office/officeart/2008/layout/LinedList"/>
    <dgm:cxn modelId="{3C23C336-E1F3-49EC-AED1-EE0ED5178BFB}" srcId="{4AC8C4D1-9838-40F1-9ABB-78A34FC56084}" destId="{E5C415D1-8AED-4285-BDE9-21936EAEFEA2}" srcOrd="2" destOrd="0" parTransId="{AC8541ED-6CB5-445F-8D83-74E095A86D53}" sibTransId="{40653EE6-4A29-42DD-8F89-9C517D6A1FF1}"/>
    <dgm:cxn modelId="{5C4E4A5E-A091-3F48-BE55-7D3CBFDA1BAF}" type="presOf" srcId="{F2B536B7-ECE1-4506-A79E-C640EEBCDA25}" destId="{C34BB8D9-F459-184B-AAFC-DC5B6BD09860}" srcOrd="0" destOrd="0" presId="urn:microsoft.com/office/officeart/2008/layout/LinedList"/>
    <dgm:cxn modelId="{6ACBE883-B51C-45B0-88AF-7557FA442B22}" srcId="{4AC8C4D1-9838-40F1-9ABB-78A34FC56084}" destId="{276BF721-DA4D-4D0B-9A0F-A8908CCE3A86}" srcOrd="3" destOrd="0" parTransId="{CCB5255C-6BAB-4EB4-A9B2-4BB9F1D4983C}" sibTransId="{06FD5B08-FC95-43A3-9BB0-669E5687056F}"/>
    <dgm:cxn modelId="{92F8B5AA-61D4-884D-9087-8D77CEA89720}" type="presOf" srcId="{4AC8C4D1-9838-40F1-9ABB-78A34FC56084}" destId="{DD2FA882-71BF-DD42-8750-B14476ED8601}" srcOrd="0" destOrd="0" presId="urn:microsoft.com/office/officeart/2008/layout/LinedList"/>
    <dgm:cxn modelId="{D0B0EDE0-9A4C-4945-9CDE-50F23209B0A4}" type="presOf" srcId="{276BF721-DA4D-4D0B-9A0F-A8908CCE3A86}" destId="{90A2DF9D-AEA9-7A42-AF17-19898C67364B}" srcOrd="0" destOrd="0" presId="urn:microsoft.com/office/officeart/2008/layout/LinedList"/>
    <dgm:cxn modelId="{F537DAE4-239D-4534-B641-2E426C32C19C}" srcId="{4AC8C4D1-9838-40F1-9ABB-78A34FC56084}" destId="{F2B536B7-ECE1-4506-A79E-C640EEBCDA25}" srcOrd="0" destOrd="0" parTransId="{FE32F0B0-A6D9-4D8C-8F2B-F2CB84E8B62C}" sibTransId="{84DCC224-F747-4DA7-8672-31F75E5F7E2D}"/>
    <dgm:cxn modelId="{CCBC46E6-1EAC-4163-B60A-3E3A5BFC250C}" srcId="{4AC8C4D1-9838-40F1-9ABB-78A34FC56084}" destId="{C860C182-DBC7-420D-8575-413B669375FD}" srcOrd="1" destOrd="0" parTransId="{D052A5C6-1D38-4330-BC85-BD580E09EB8A}" sibTransId="{6D677272-28AA-4751-B28B-350DF9E7E30C}"/>
    <dgm:cxn modelId="{9052ADE6-BCF7-1447-BC22-14EDE88726B2}" type="presParOf" srcId="{DD2FA882-71BF-DD42-8750-B14476ED8601}" destId="{D8034810-26AE-C44C-8BA8-EB1A9006B51B}" srcOrd="0" destOrd="0" presId="urn:microsoft.com/office/officeart/2008/layout/LinedList"/>
    <dgm:cxn modelId="{794F39AD-93B9-B847-B68E-147E6C7D352A}" type="presParOf" srcId="{DD2FA882-71BF-DD42-8750-B14476ED8601}" destId="{1E512A72-9C53-F94E-B46A-105EE1E0B539}" srcOrd="1" destOrd="0" presId="urn:microsoft.com/office/officeart/2008/layout/LinedList"/>
    <dgm:cxn modelId="{AD6628E5-0153-F64C-B35D-F162C0FD3665}" type="presParOf" srcId="{1E512A72-9C53-F94E-B46A-105EE1E0B539}" destId="{C34BB8D9-F459-184B-AAFC-DC5B6BD09860}" srcOrd="0" destOrd="0" presId="urn:microsoft.com/office/officeart/2008/layout/LinedList"/>
    <dgm:cxn modelId="{8EEB4124-D532-F64F-A3D5-655CC1C78790}" type="presParOf" srcId="{1E512A72-9C53-F94E-B46A-105EE1E0B539}" destId="{203D73A6-56E2-2048-8202-AEE23D4665C1}" srcOrd="1" destOrd="0" presId="urn:microsoft.com/office/officeart/2008/layout/LinedList"/>
    <dgm:cxn modelId="{DB8880BE-43A0-1247-94E4-4698A4EC7928}" type="presParOf" srcId="{DD2FA882-71BF-DD42-8750-B14476ED8601}" destId="{03CDB729-778E-E24E-8169-815F2927D875}" srcOrd="2" destOrd="0" presId="urn:microsoft.com/office/officeart/2008/layout/LinedList"/>
    <dgm:cxn modelId="{D35BC7C4-EF8D-C742-932F-4123AE060901}" type="presParOf" srcId="{DD2FA882-71BF-DD42-8750-B14476ED8601}" destId="{34BE42C4-A14E-D84A-9472-A3DE68B6A8AB}" srcOrd="3" destOrd="0" presId="urn:microsoft.com/office/officeart/2008/layout/LinedList"/>
    <dgm:cxn modelId="{B33541EE-9008-4E44-B365-FD88DF8A1025}" type="presParOf" srcId="{34BE42C4-A14E-D84A-9472-A3DE68B6A8AB}" destId="{9BFDC0AA-7596-3D46-83DC-D31677F8F339}" srcOrd="0" destOrd="0" presId="urn:microsoft.com/office/officeart/2008/layout/LinedList"/>
    <dgm:cxn modelId="{224AB0BE-AE0A-A346-A0E8-673757996BF0}" type="presParOf" srcId="{34BE42C4-A14E-D84A-9472-A3DE68B6A8AB}" destId="{4090582D-1DD2-524C-BB87-F958EDC98E03}" srcOrd="1" destOrd="0" presId="urn:microsoft.com/office/officeart/2008/layout/LinedList"/>
    <dgm:cxn modelId="{74AE5568-AFBE-AA40-A97F-36DCBF73E9DA}" type="presParOf" srcId="{DD2FA882-71BF-DD42-8750-B14476ED8601}" destId="{89FF9901-738D-FF47-B25A-370A22261FA5}" srcOrd="4" destOrd="0" presId="urn:microsoft.com/office/officeart/2008/layout/LinedList"/>
    <dgm:cxn modelId="{C4984D67-2542-2A43-A515-AD90CE020F60}" type="presParOf" srcId="{DD2FA882-71BF-DD42-8750-B14476ED8601}" destId="{CC6AF757-0999-0440-9699-D7576B099A87}" srcOrd="5" destOrd="0" presId="urn:microsoft.com/office/officeart/2008/layout/LinedList"/>
    <dgm:cxn modelId="{BC87EAA9-FBEC-4448-8B86-4BFD7B882219}" type="presParOf" srcId="{CC6AF757-0999-0440-9699-D7576B099A87}" destId="{3C14B8B5-5907-3149-AFDC-E0339227AAC5}" srcOrd="0" destOrd="0" presId="urn:microsoft.com/office/officeart/2008/layout/LinedList"/>
    <dgm:cxn modelId="{17A7BC21-3438-7648-ACA1-4301FFFAF809}" type="presParOf" srcId="{CC6AF757-0999-0440-9699-D7576B099A87}" destId="{9E7392E0-63ED-714D-843C-BB98FB243B84}" srcOrd="1" destOrd="0" presId="urn:microsoft.com/office/officeart/2008/layout/LinedList"/>
    <dgm:cxn modelId="{376EC4FA-E875-D947-8EE3-B19418EC19CD}" type="presParOf" srcId="{DD2FA882-71BF-DD42-8750-B14476ED8601}" destId="{65D0B3B7-A611-B343-94CF-DE2717A97412}" srcOrd="6" destOrd="0" presId="urn:microsoft.com/office/officeart/2008/layout/LinedList"/>
    <dgm:cxn modelId="{98F80B91-976E-6545-9447-DE11BBE08AC2}" type="presParOf" srcId="{DD2FA882-71BF-DD42-8750-B14476ED8601}" destId="{EA9392E9-A25A-EA49-9599-6313266836C4}" srcOrd="7" destOrd="0" presId="urn:microsoft.com/office/officeart/2008/layout/LinedList"/>
    <dgm:cxn modelId="{EC7EE7C1-A98E-3D4A-BF18-A7F14073BAAD}" type="presParOf" srcId="{EA9392E9-A25A-EA49-9599-6313266836C4}" destId="{90A2DF9D-AEA9-7A42-AF17-19898C67364B}" srcOrd="0" destOrd="0" presId="urn:microsoft.com/office/officeart/2008/layout/LinedList"/>
    <dgm:cxn modelId="{8E77C7B5-42F5-814C-ABE3-632CCFF78BC7}" type="presParOf" srcId="{EA9392E9-A25A-EA49-9599-6313266836C4}" destId="{686ED07B-375F-DF4A-AAA3-EAACAF10C58D}"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C5D5F3-1A00-4923-8D0A-0A726C240C16}"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2635F9D4-AABC-484D-9109-0ECDC29FC835}">
      <dgm:prSet/>
      <dgm:spPr/>
      <dgm:t>
        <a:bodyPr/>
        <a:lstStyle/>
        <a:p>
          <a:r>
            <a:rPr lang="en-US" b="1"/>
            <a:t>Transparency Implementation Group (TIG) =</a:t>
          </a:r>
          <a:r>
            <a:rPr lang="en-US"/>
            <a:t> Pres Fam Div’s mega-committee, chair Lieven J</a:t>
          </a:r>
        </a:p>
      </dgm:t>
    </dgm:pt>
    <dgm:pt modelId="{75EB7718-934D-4F3B-99DA-B2E406750116}" type="parTrans" cxnId="{CE260C3C-AE9C-40B4-9C15-3458157296A3}">
      <dgm:prSet/>
      <dgm:spPr/>
      <dgm:t>
        <a:bodyPr/>
        <a:lstStyle/>
        <a:p>
          <a:endParaRPr lang="en-US"/>
        </a:p>
      </dgm:t>
    </dgm:pt>
    <dgm:pt modelId="{2BDA411B-70E3-4BC4-BFD8-A44861C5C6D1}" type="sibTrans" cxnId="{CE260C3C-AE9C-40B4-9C15-3458157296A3}">
      <dgm:prSet/>
      <dgm:spPr/>
      <dgm:t>
        <a:bodyPr/>
        <a:lstStyle/>
        <a:p>
          <a:endParaRPr lang="en-US"/>
        </a:p>
      </dgm:t>
    </dgm:pt>
    <dgm:pt modelId="{62CD55FE-88E6-4E18-86CB-37BDFCA74062}">
      <dgm:prSet/>
      <dgm:spPr/>
      <dgm:t>
        <a:bodyPr/>
        <a:lstStyle/>
        <a:p>
          <a:r>
            <a:rPr lang="en-US" b="1"/>
            <a:t>Transparency Project </a:t>
          </a:r>
          <a:r>
            <a:rPr lang="en-US"/>
            <a:t>= educational charity who seeks to make family justice clearer, registered educational charity for purposes of PD27B 4A.1(c) (can send lawyers to hearings as legal bloggers)</a:t>
          </a:r>
        </a:p>
      </dgm:t>
    </dgm:pt>
    <dgm:pt modelId="{F7575E39-D3C1-447F-A135-3025F1F324ED}" type="parTrans" cxnId="{677322B4-3E7D-4B4C-8B39-852CC93F1DE0}">
      <dgm:prSet/>
      <dgm:spPr/>
      <dgm:t>
        <a:bodyPr/>
        <a:lstStyle/>
        <a:p>
          <a:endParaRPr lang="en-US"/>
        </a:p>
      </dgm:t>
    </dgm:pt>
    <dgm:pt modelId="{A023C9A1-3ECB-48A7-8993-73299411970C}" type="sibTrans" cxnId="{677322B4-3E7D-4B4C-8B39-852CC93F1DE0}">
      <dgm:prSet/>
      <dgm:spPr/>
      <dgm:t>
        <a:bodyPr/>
        <a:lstStyle/>
        <a:p>
          <a:endParaRPr lang="en-US"/>
        </a:p>
      </dgm:t>
    </dgm:pt>
    <dgm:pt modelId="{6F1D58AE-92E7-4172-96A7-FCEB3ED9808D}">
      <dgm:prSet/>
      <dgm:spPr/>
      <dgm:t>
        <a:bodyPr/>
        <a:lstStyle/>
        <a:p>
          <a:r>
            <a:rPr lang="en-US" b="1"/>
            <a:t>Reporting Pilot </a:t>
          </a:r>
          <a:r>
            <a:rPr lang="en-US"/>
            <a:t>(aka Transparency Pilot!) implemented by TIG on behalf of Pres Fam Div</a:t>
          </a:r>
        </a:p>
      </dgm:t>
    </dgm:pt>
    <dgm:pt modelId="{8BEB5341-64EE-4648-9E8E-911C02A43E52}" type="parTrans" cxnId="{CF188C7D-6013-4787-A07E-6E69DC6A73EA}">
      <dgm:prSet/>
      <dgm:spPr/>
      <dgm:t>
        <a:bodyPr/>
        <a:lstStyle/>
        <a:p>
          <a:endParaRPr lang="en-US"/>
        </a:p>
      </dgm:t>
    </dgm:pt>
    <dgm:pt modelId="{45702B50-0CC4-443D-8FD4-74119C35E7D3}" type="sibTrans" cxnId="{CF188C7D-6013-4787-A07E-6E69DC6A73EA}">
      <dgm:prSet/>
      <dgm:spPr/>
      <dgm:t>
        <a:bodyPr/>
        <a:lstStyle/>
        <a:p>
          <a:endParaRPr lang="en-US"/>
        </a:p>
      </dgm:t>
    </dgm:pt>
    <dgm:pt modelId="{306EEC12-743C-44F2-A87A-ECE2A5720483}">
      <dgm:prSet/>
      <dgm:spPr/>
      <dgm:t>
        <a:bodyPr/>
        <a:lstStyle/>
        <a:p>
          <a:r>
            <a:rPr lang="en-US"/>
            <a:t>Individual members of TP are members of TIG but TP do not run the pilot</a:t>
          </a:r>
        </a:p>
      </dgm:t>
    </dgm:pt>
    <dgm:pt modelId="{A3797006-FA64-41D4-B3CA-A803A743FD27}" type="parTrans" cxnId="{BC30B8EE-A3EC-4E9F-A8B5-0D1E23C69CA2}">
      <dgm:prSet/>
      <dgm:spPr/>
      <dgm:t>
        <a:bodyPr/>
        <a:lstStyle/>
        <a:p>
          <a:endParaRPr lang="en-US"/>
        </a:p>
      </dgm:t>
    </dgm:pt>
    <dgm:pt modelId="{7D8FD0FE-EB08-4730-8FBD-D8BAD391442E}" type="sibTrans" cxnId="{BC30B8EE-A3EC-4E9F-A8B5-0D1E23C69CA2}">
      <dgm:prSet/>
      <dgm:spPr/>
      <dgm:t>
        <a:bodyPr/>
        <a:lstStyle/>
        <a:p>
          <a:endParaRPr lang="en-US"/>
        </a:p>
      </dgm:t>
    </dgm:pt>
    <dgm:pt modelId="{FEE2FFB2-DA97-8442-9AD2-DAB693266F0A}" type="pres">
      <dgm:prSet presAssocID="{3BC5D5F3-1A00-4923-8D0A-0A726C240C16}" presName="vert0" presStyleCnt="0">
        <dgm:presLayoutVars>
          <dgm:dir/>
          <dgm:animOne val="branch"/>
          <dgm:animLvl val="lvl"/>
        </dgm:presLayoutVars>
      </dgm:prSet>
      <dgm:spPr/>
    </dgm:pt>
    <dgm:pt modelId="{BFF093B6-9F25-6144-B807-AFE85489A815}" type="pres">
      <dgm:prSet presAssocID="{2635F9D4-AABC-484D-9109-0ECDC29FC835}" presName="thickLine" presStyleLbl="alignNode1" presStyleIdx="0" presStyleCnt="4"/>
      <dgm:spPr/>
    </dgm:pt>
    <dgm:pt modelId="{42EFFC6B-F8D3-6146-B1C4-069A74ED4327}" type="pres">
      <dgm:prSet presAssocID="{2635F9D4-AABC-484D-9109-0ECDC29FC835}" presName="horz1" presStyleCnt="0"/>
      <dgm:spPr/>
    </dgm:pt>
    <dgm:pt modelId="{40429B64-AA59-754D-AC93-9F646313A118}" type="pres">
      <dgm:prSet presAssocID="{2635F9D4-AABC-484D-9109-0ECDC29FC835}" presName="tx1" presStyleLbl="revTx" presStyleIdx="0" presStyleCnt="4"/>
      <dgm:spPr/>
    </dgm:pt>
    <dgm:pt modelId="{6C3FFC97-157E-2142-B646-A72CE8D7D60C}" type="pres">
      <dgm:prSet presAssocID="{2635F9D4-AABC-484D-9109-0ECDC29FC835}" presName="vert1" presStyleCnt="0"/>
      <dgm:spPr/>
    </dgm:pt>
    <dgm:pt modelId="{61ADAD19-4802-7844-A354-7BB0A1B5DAC5}" type="pres">
      <dgm:prSet presAssocID="{62CD55FE-88E6-4E18-86CB-37BDFCA74062}" presName="thickLine" presStyleLbl="alignNode1" presStyleIdx="1" presStyleCnt="4"/>
      <dgm:spPr/>
    </dgm:pt>
    <dgm:pt modelId="{CB3AB945-7321-A44D-A237-0979D60828C4}" type="pres">
      <dgm:prSet presAssocID="{62CD55FE-88E6-4E18-86CB-37BDFCA74062}" presName="horz1" presStyleCnt="0"/>
      <dgm:spPr/>
    </dgm:pt>
    <dgm:pt modelId="{E374F8D4-AD6E-664B-BA1D-1B35964706F3}" type="pres">
      <dgm:prSet presAssocID="{62CD55FE-88E6-4E18-86CB-37BDFCA74062}" presName="tx1" presStyleLbl="revTx" presStyleIdx="1" presStyleCnt="4"/>
      <dgm:spPr/>
    </dgm:pt>
    <dgm:pt modelId="{48B93B0A-CD56-384D-83D1-32EA8BBCCE90}" type="pres">
      <dgm:prSet presAssocID="{62CD55FE-88E6-4E18-86CB-37BDFCA74062}" presName="vert1" presStyleCnt="0"/>
      <dgm:spPr/>
    </dgm:pt>
    <dgm:pt modelId="{1508885D-74E6-D541-A8C2-8E638D6C354A}" type="pres">
      <dgm:prSet presAssocID="{6F1D58AE-92E7-4172-96A7-FCEB3ED9808D}" presName="thickLine" presStyleLbl="alignNode1" presStyleIdx="2" presStyleCnt="4"/>
      <dgm:spPr/>
    </dgm:pt>
    <dgm:pt modelId="{488783E4-7B80-E947-AC8B-88B8BC7D7E30}" type="pres">
      <dgm:prSet presAssocID="{6F1D58AE-92E7-4172-96A7-FCEB3ED9808D}" presName="horz1" presStyleCnt="0"/>
      <dgm:spPr/>
    </dgm:pt>
    <dgm:pt modelId="{D121814F-26BD-374E-959C-7E4153F773F7}" type="pres">
      <dgm:prSet presAssocID="{6F1D58AE-92E7-4172-96A7-FCEB3ED9808D}" presName="tx1" presStyleLbl="revTx" presStyleIdx="2" presStyleCnt="4"/>
      <dgm:spPr/>
    </dgm:pt>
    <dgm:pt modelId="{A9EDE084-0192-0848-BF9D-F4DA9C319DE7}" type="pres">
      <dgm:prSet presAssocID="{6F1D58AE-92E7-4172-96A7-FCEB3ED9808D}" presName="vert1" presStyleCnt="0"/>
      <dgm:spPr/>
    </dgm:pt>
    <dgm:pt modelId="{938DCDBD-EBB6-384F-81D5-3C3CB5F66D42}" type="pres">
      <dgm:prSet presAssocID="{306EEC12-743C-44F2-A87A-ECE2A5720483}" presName="thickLine" presStyleLbl="alignNode1" presStyleIdx="3" presStyleCnt="4"/>
      <dgm:spPr/>
    </dgm:pt>
    <dgm:pt modelId="{90ACD152-FB3D-674C-8529-A42B12ACABBC}" type="pres">
      <dgm:prSet presAssocID="{306EEC12-743C-44F2-A87A-ECE2A5720483}" presName="horz1" presStyleCnt="0"/>
      <dgm:spPr/>
    </dgm:pt>
    <dgm:pt modelId="{FE2AFC0A-0DB8-1D41-9A0B-272A70F96373}" type="pres">
      <dgm:prSet presAssocID="{306EEC12-743C-44F2-A87A-ECE2A5720483}" presName="tx1" presStyleLbl="revTx" presStyleIdx="3" presStyleCnt="4"/>
      <dgm:spPr/>
    </dgm:pt>
    <dgm:pt modelId="{7487F11C-788B-6242-896E-37D26AF90061}" type="pres">
      <dgm:prSet presAssocID="{306EEC12-743C-44F2-A87A-ECE2A5720483}" presName="vert1" presStyleCnt="0"/>
      <dgm:spPr/>
    </dgm:pt>
  </dgm:ptLst>
  <dgm:cxnLst>
    <dgm:cxn modelId="{015A1217-8590-3046-8B42-19C9FD1E551D}" type="presOf" srcId="{3BC5D5F3-1A00-4923-8D0A-0A726C240C16}" destId="{FEE2FFB2-DA97-8442-9AD2-DAB693266F0A}" srcOrd="0" destOrd="0" presId="urn:microsoft.com/office/officeart/2008/layout/LinedList"/>
    <dgm:cxn modelId="{CE260C3C-AE9C-40B4-9C15-3458157296A3}" srcId="{3BC5D5F3-1A00-4923-8D0A-0A726C240C16}" destId="{2635F9D4-AABC-484D-9109-0ECDC29FC835}" srcOrd="0" destOrd="0" parTransId="{75EB7718-934D-4F3B-99DA-B2E406750116}" sibTransId="{2BDA411B-70E3-4BC4-BFD8-A44861C5C6D1}"/>
    <dgm:cxn modelId="{82720D44-2AD9-6942-A09D-8EF74C5C34AA}" type="presOf" srcId="{306EEC12-743C-44F2-A87A-ECE2A5720483}" destId="{FE2AFC0A-0DB8-1D41-9A0B-272A70F96373}" srcOrd="0" destOrd="0" presId="urn:microsoft.com/office/officeart/2008/layout/LinedList"/>
    <dgm:cxn modelId="{85574D44-628D-C443-9AF1-9173899C33ED}" type="presOf" srcId="{2635F9D4-AABC-484D-9109-0ECDC29FC835}" destId="{40429B64-AA59-754D-AC93-9F646313A118}" srcOrd="0" destOrd="0" presId="urn:microsoft.com/office/officeart/2008/layout/LinedList"/>
    <dgm:cxn modelId="{CF188C7D-6013-4787-A07E-6E69DC6A73EA}" srcId="{3BC5D5F3-1A00-4923-8D0A-0A726C240C16}" destId="{6F1D58AE-92E7-4172-96A7-FCEB3ED9808D}" srcOrd="2" destOrd="0" parTransId="{8BEB5341-64EE-4648-9E8E-911C02A43E52}" sibTransId="{45702B50-0CC4-443D-8FD4-74119C35E7D3}"/>
    <dgm:cxn modelId="{A309C7A2-7851-3244-B29D-69C0554BDF01}" type="presOf" srcId="{62CD55FE-88E6-4E18-86CB-37BDFCA74062}" destId="{E374F8D4-AD6E-664B-BA1D-1B35964706F3}" srcOrd="0" destOrd="0" presId="urn:microsoft.com/office/officeart/2008/layout/LinedList"/>
    <dgm:cxn modelId="{677322B4-3E7D-4B4C-8B39-852CC93F1DE0}" srcId="{3BC5D5F3-1A00-4923-8D0A-0A726C240C16}" destId="{62CD55FE-88E6-4E18-86CB-37BDFCA74062}" srcOrd="1" destOrd="0" parTransId="{F7575E39-D3C1-447F-A135-3025F1F324ED}" sibTransId="{A023C9A1-3ECB-48A7-8993-73299411970C}"/>
    <dgm:cxn modelId="{BC30B8EE-A3EC-4E9F-A8B5-0D1E23C69CA2}" srcId="{3BC5D5F3-1A00-4923-8D0A-0A726C240C16}" destId="{306EEC12-743C-44F2-A87A-ECE2A5720483}" srcOrd="3" destOrd="0" parTransId="{A3797006-FA64-41D4-B3CA-A803A743FD27}" sibTransId="{7D8FD0FE-EB08-4730-8FBD-D8BAD391442E}"/>
    <dgm:cxn modelId="{7EB719F0-A14A-3945-AC56-2AD2216117AD}" type="presOf" srcId="{6F1D58AE-92E7-4172-96A7-FCEB3ED9808D}" destId="{D121814F-26BD-374E-959C-7E4153F773F7}" srcOrd="0" destOrd="0" presId="urn:microsoft.com/office/officeart/2008/layout/LinedList"/>
    <dgm:cxn modelId="{6021BDD0-F88E-D04C-94AB-D728B2D99CF5}" type="presParOf" srcId="{FEE2FFB2-DA97-8442-9AD2-DAB693266F0A}" destId="{BFF093B6-9F25-6144-B807-AFE85489A815}" srcOrd="0" destOrd="0" presId="urn:microsoft.com/office/officeart/2008/layout/LinedList"/>
    <dgm:cxn modelId="{C1F486AD-D67A-E14D-9FC4-A5EE23EEB126}" type="presParOf" srcId="{FEE2FFB2-DA97-8442-9AD2-DAB693266F0A}" destId="{42EFFC6B-F8D3-6146-B1C4-069A74ED4327}" srcOrd="1" destOrd="0" presId="urn:microsoft.com/office/officeart/2008/layout/LinedList"/>
    <dgm:cxn modelId="{D8199DAD-CE7A-C744-BD0B-A8084343DEF1}" type="presParOf" srcId="{42EFFC6B-F8D3-6146-B1C4-069A74ED4327}" destId="{40429B64-AA59-754D-AC93-9F646313A118}" srcOrd="0" destOrd="0" presId="urn:microsoft.com/office/officeart/2008/layout/LinedList"/>
    <dgm:cxn modelId="{344E1B90-B486-7F4A-987B-B4371A23788A}" type="presParOf" srcId="{42EFFC6B-F8D3-6146-B1C4-069A74ED4327}" destId="{6C3FFC97-157E-2142-B646-A72CE8D7D60C}" srcOrd="1" destOrd="0" presId="urn:microsoft.com/office/officeart/2008/layout/LinedList"/>
    <dgm:cxn modelId="{7A4E2667-E8DB-3245-8586-6F9C311BF92B}" type="presParOf" srcId="{FEE2FFB2-DA97-8442-9AD2-DAB693266F0A}" destId="{61ADAD19-4802-7844-A354-7BB0A1B5DAC5}" srcOrd="2" destOrd="0" presId="urn:microsoft.com/office/officeart/2008/layout/LinedList"/>
    <dgm:cxn modelId="{B6FD62A4-43D5-8C44-83CC-6D945E5AC910}" type="presParOf" srcId="{FEE2FFB2-DA97-8442-9AD2-DAB693266F0A}" destId="{CB3AB945-7321-A44D-A237-0979D60828C4}" srcOrd="3" destOrd="0" presId="urn:microsoft.com/office/officeart/2008/layout/LinedList"/>
    <dgm:cxn modelId="{BA1755AE-4C4A-E546-914E-E90018EA13DA}" type="presParOf" srcId="{CB3AB945-7321-A44D-A237-0979D60828C4}" destId="{E374F8D4-AD6E-664B-BA1D-1B35964706F3}" srcOrd="0" destOrd="0" presId="urn:microsoft.com/office/officeart/2008/layout/LinedList"/>
    <dgm:cxn modelId="{72BF2104-DDE7-304E-A978-A51161F0A01C}" type="presParOf" srcId="{CB3AB945-7321-A44D-A237-0979D60828C4}" destId="{48B93B0A-CD56-384D-83D1-32EA8BBCCE90}" srcOrd="1" destOrd="0" presId="urn:microsoft.com/office/officeart/2008/layout/LinedList"/>
    <dgm:cxn modelId="{FF4466E0-C406-5F40-965C-61C776B76F40}" type="presParOf" srcId="{FEE2FFB2-DA97-8442-9AD2-DAB693266F0A}" destId="{1508885D-74E6-D541-A8C2-8E638D6C354A}" srcOrd="4" destOrd="0" presId="urn:microsoft.com/office/officeart/2008/layout/LinedList"/>
    <dgm:cxn modelId="{933A2C24-93A3-A44B-8478-D3BB7605CC31}" type="presParOf" srcId="{FEE2FFB2-DA97-8442-9AD2-DAB693266F0A}" destId="{488783E4-7B80-E947-AC8B-88B8BC7D7E30}" srcOrd="5" destOrd="0" presId="urn:microsoft.com/office/officeart/2008/layout/LinedList"/>
    <dgm:cxn modelId="{F10F8343-0775-8E4B-BEE8-F0FC089B1FD9}" type="presParOf" srcId="{488783E4-7B80-E947-AC8B-88B8BC7D7E30}" destId="{D121814F-26BD-374E-959C-7E4153F773F7}" srcOrd="0" destOrd="0" presId="urn:microsoft.com/office/officeart/2008/layout/LinedList"/>
    <dgm:cxn modelId="{776989EF-DB8F-AE4A-8DA8-65AC244CBC93}" type="presParOf" srcId="{488783E4-7B80-E947-AC8B-88B8BC7D7E30}" destId="{A9EDE084-0192-0848-BF9D-F4DA9C319DE7}" srcOrd="1" destOrd="0" presId="urn:microsoft.com/office/officeart/2008/layout/LinedList"/>
    <dgm:cxn modelId="{44EB3EAA-7729-9F44-960F-87E9CB987129}" type="presParOf" srcId="{FEE2FFB2-DA97-8442-9AD2-DAB693266F0A}" destId="{938DCDBD-EBB6-384F-81D5-3C3CB5F66D42}" srcOrd="6" destOrd="0" presId="urn:microsoft.com/office/officeart/2008/layout/LinedList"/>
    <dgm:cxn modelId="{7EEFBCD9-1DF0-7646-8A0D-E8E1798571D1}" type="presParOf" srcId="{FEE2FFB2-DA97-8442-9AD2-DAB693266F0A}" destId="{90ACD152-FB3D-674C-8529-A42B12ACABBC}" srcOrd="7" destOrd="0" presId="urn:microsoft.com/office/officeart/2008/layout/LinedList"/>
    <dgm:cxn modelId="{91904F79-F668-704E-95C0-6F41D5E8FC63}" type="presParOf" srcId="{90ACD152-FB3D-674C-8529-A42B12ACABBC}" destId="{FE2AFC0A-0DB8-1D41-9A0B-272A70F96373}" srcOrd="0" destOrd="0" presId="urn:microsoft.com/office/officeart/2008/layout/LinedList"/>
    <dgm:cxn modelId="{F5DE6BEC-61FC-5649-BECF-E05630877E17}" type="presParOf" srcId="{90ACD152-FB3D-674C-8529-A42B12ACABBC}" destId="{7487F11C-788B-6242-896E-37D26AF90061}"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87FEF1-7431-48DB-A667-9FCC04D74066}"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A179F017-3671-4358-BE74-2886A67F1BC9}">
      <dgm:prSet/>
      <dgm:spPr/>
      <dgm:t>
        <a:bodyPr/>
        <a:lstStyle/>
        <a:p>
          <a:r>
            <a:rPr lang="en-US" b="1"/>
            <a:t>Journalists: </a:t>
          </a:r>
          <a:r>
            <a:rPr lang="en-US"/>
            <a:t>(f) duly accredited representatives of news gathering and reporting organisations (since 2009)</a:t>
          </a:r>
        </a:p>
      </dgm:t>
    </dgm:pt>
    <dgm:pt modelId="{AA87CA97-536B-4F3D-BAB4-DD437F2AE0B2}" type="parTrans" cxnId="{B53C8C83-C75F-47C2-89A0-3673C263E882}">
      <dgm:prSet/>
      <dgm:spPr/>
      <dgm:t>
        <a:bodyPr/>
        <a:lstStyle/>
        <a:p>
          <a:endParaRPr lang="en-US"/>
        </a:p>
      </dgm:t>
    </dgm:pt>
    <dgm:pt modelId="{ED91C162-81CD-4833-8D5A-385ADCF00C69}" type="sibTrans" cxnId="{B53C8C83-C75F-47C2-89A0-3673C263E882}">
      <dgm:prSet/>
      <dgm:spPr/>
      <dgm:t>
        <a:bodyPr/>
        <a:lstStyle/>
        <a:p>
          <a:endParaRPr lang="en-US"/>
        </a:p>
      </dgm:t>
    </dgm:pt>
    <dgm:pt modelId="{988A7560-F157-4A61-9A61-80302C117EBF}">
      <dgm:prSet/>
      <dgm:spPr/>
      <dgm:t>
        <a:bodyPr/>
        <a:lstStyle/>
        <a:p>
          <a:r>
            <a:rPr lang="en-US" b="1" dirty="0"/>
            <a:t>Legal bloggers: </a:t>
          </a:r>
          <a:r>
            <a:rPr lang="en-US" dirty="0"/>
            <a:t>(ff) a duly </a:t>
          </a:r>
          <a:r>
            <a:rPr lang="en-US" dirty="0" err="1"/>
            <a:t>authorised</a:t>
          </a:r>
          <a:r>
            <a:rPr lang="en-US" dirty="0"/>
            <a:t> lawyer attending for journalistic, research or public legal educational purposes (since 2018)</a:t>
          </a:r>
        </a:p>
      </dgm:t>
    </dgm:pt>
    <dgm:pt modelId="{9594B439-A113-4829-AADD-4581963E0B8D}" type="parTrans" cxnId="{F1923B7C-7081-4AE9-BF9C-587B2C35410B}">
      <dgm:prSet/>
      <dgm:spPr/>
      <dgm:t>
        <a:bodyPr/>
        <a:lstStyle/>
        <a:p>
          <a:endParaRPr lang="en-US"/>
        </a:p>
      </dgm:t>
    </dgm:pt>
    <dgm:pt modelId="{258A0715-A168-4983-A8CE-CD5651DEFFD0}" type="sibTrans" cxnId="{F1923B7C-7081-4AE9-BF9C-587B2C35410B}">
      <dgm:prSet/>
      <dgm:spPr/>
      <dgm:t>
        <a:bodyPr/>
        <a:lstStyle/>
        <a:p>
          <a:endParaRPr lang="en-US"/>
        </a:p>
      </dgm:t>
    </dgm:pt>
    <dgm:pt modelId="{F32942A3-57DD-4266-AAD1-59B8FDD8551C}">
      <dgm:prSet/>
      <dgm:spPr/>
      <dgm:t>
        <a:bodyPr/>
        <a:lstStyle/>
        <a:p>
          <a:r>
            <a:rPr lang="en-US" dirty="0"/>
            <a:t>Duly </a:t>
          </a:r>
          <a:r>
            <a:rPr lang="en-US" dirty="0" err="1"/>
            <a:t>authorised</a:t>
          </a:r>
          <a:r>
            <a:rPr lang="en-US" dirty="0"/>
            <a:t> = </a:t>
          </a:r>
          <a:r>
            <a:rPr lang="en-US" dirty="0" err="1"/>
            <a:t>practising</a:t>
          </a:r>
          <a:r>
            <a:rPr lang="en-US" dirty="0"/>
            <a:t> cert; lawyer with a HE institution; or lawyer working with registered educational charity i.e. TP</a:t>
          </a:r>
        </a:p>
      </dgm:t>
    </dgm:pt>
    <dgm:pt modelId="{A62EA912-D378-43CB-A4F5-D6FC5E7693DD}" type="parTrans" cxnId="{1D3E1AD9-786A-4CA5-B0E8-4B292B8D5124}">
      <dgm:prSet/>
      <dgm:spPr/>
      <dgm:t>
        <a:bodyPr/>
        <a:lstStyle/>
        <a:p>
          <a:endParaRPr lang="en-US"/>
        </a:p>
      </dgm:t>
    </dgm:pt>
    <dgm:pt modelId="{BD7DC522-5CC6-4363-A50D-5A0704253799}" type="sibTrans" cxnId="{1D3E1AD9-786A-4CA5-B0E8-4B292B8D5124}">
      <dgm:prSet/>
      <dgm:spPr/>
      <dgm:t>
        <a:bodyPr/>
        <a:lstStyle/>
        <a:p>
          <a:endParaRPr lang="en-US"/>
        </a:p>
      </dgm:t>
    </dgm:pt>
    <dgm:pt modelId="{D4BF172B-024E-4539-A41C-638AC4DE4A01}">
      <dgm:prSet/>
      <dgm:spPr/>
      <dgm:t>
        <a:bodyPr/>
        <a:lstStyle/>
        <a:p>
          <a:r>
            <a:rPr lang="en-US" dirty="0"/>
            <a:t>Lawyer: QLD, CPE, GDL, SQE, PG legal qualification or CILEX L6 diploma/fast-track diploma</a:t>
          </a:r>
        </a:p>
      </dgm:t>
    </dgm:pt>
    <dgm:pt modelId="{9E7A4E9F-7BF2-4F0C-8335-8B00FC6A9F4D}" type="parTrans" cxnId="{36E0D6A8-7C3D-4567-B1E7-80732E1F9A60}">
      <dgm:prSet/>
      <dgm:spPr/>
      <dgm:t>
        <a:bodyPr/>
        <a:lstStyle/>
        <a:p>
          <a:endParaRPr lang="en-US"/>
        </a:p>
      </dgm:t>
    </dgm:pt>
    <dgm:pt modelId="{0B745DFB-82B8-45B1-994A-A018E73C5FCE}" type="sibTrans" cxnId="{36E0D6A8-7C3D-4567-B1E7-80732E1F9A60}">
      <dgm:prSet/>
      <dgm:spPr/>
      <dgm:t>
        <a:bodyPr/>
        <a:lstStyle/>
        <a:p>
          <a:endParaRPr lang="en-US"/>
        </a:p>
      </dgm:t>
    </dgm:pt>
    <dgm:pt modelId="{29E40E6A-878E-4231-993D-200A5882630D}" type="pres">
      <dgm:prSet presAssocID="{7787FEF1-7431-48DB-A667-9FCC04D74066}" presName="root" presStyleCnt="0">
        <dgm:presLayoutVars>
          <dgm:dir/>
          <dgm:resizeHandles val="exact"/>
        </dgm:presLayoutVars>
      </dgm:prSet>
      <dgm:spPr/>
    </dgm:pt>
    <dgm:pt modelId="{FA2BB71E-5E2F-4EEA-B11A-CEC812999310}" type="pres">
      <dgm:prSet presAssocID="{A179F017-3671-4358-BE74-2886A67F1BC9}" presName="compNode" presStyleCnt="0"/>
      <dgm:spPr/>
    </dgm:pt>
    <dgm:pt modelId="{D72EC6BA-64F8-4CE7-B1C4-9EDD3603393B}" type="pres">
      <dgm:prSet presAssocID="{A179F017-3671-4358-BE74-2886A67F1BC9}" presName="bgRect" presStyleLbl="bgShp" presStyleIdx="0" presStyleCnt="4"/>
      <dgm:spPr/>
    </dgm:pt>
    <dgm:pt modelId="{44DEA506-DBB6-4B8A-AC04-A6F5E5727305}" type="pres">
      <dgm:prSet presAssocID="{A179F017-3671-4358-BE74-2886A67F1BC9}"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Newspaper"/>
        </a:ext>
      </dgm:extLst>
    </dgm:pt>
    <dgm:pt modelId="{F4B42CF3-1C20-48B9-A9C4-34E8B778CFB2}" type="pres">
      <dgm:prSet presAssocID="{A179F017-3671-4358-BE74-2886A67F1BC9}" presName="spaceRect" presStyleCnt="0"/>
      <dgm:spPr/>
    </dgm:pt>
    <dgm:pt modelId="{84AA304E-3CF1-4D26-8D65-F838AC4D3167}" type="pres">
      <dgm:prSet presAssocID="{A179F017-3671-4358-BE74-2886A67F1BC9}" presName="parTx" presStyleLbl="revTx" presStyleIdx="0" presStyleCnt="4">
        <dgm:presLayoutVars>
          <dgm:chMax val="0"/>
          <dgm:chPref val="0"/>
        </dgm:presLayoutVars>
      </dgm:prSet>
      <dgm:spPr/>
    </dgm:pt>
    <dgm:pt modelId="{063552D1-C527-4419-B023-E0BCE0FE19E0}" type="pres">
      <dgm:prSet presAssocID="{ED91C162-81CD-4833-8D5A-385ADCF00C69}" presName="sibTrans" presStyleCnt="0"/>
      <dgm:spPr/>
    </dgm:pt>
    <dgm:pt modelId="{A98CEDF3-8C19-4370-BC9E-3CC2242B570D}" type="pres">
      <dgm:prSet presAssocID="{988A7560-F157-4A61-9A61-80302C117EBF}" presName="compNode" presStyleCnt="0"/>
      <dgm:spPr/>
    </dgm:pt>
    <dgm:pt modelId="{D000D365-72C1-4D7B-8168-D110A3044726}" type="pres">
      <dgm:prSet presAssocID="{988A7560-F157-4A61-9A61-80302C117EBF}" presName="bgRect" presStyleLbl="bgShp" presStyleIdx="1" presStyleCnt="4"/>
      <dgm:spPr/>
    </dgm:pt>
    <dgm:pt modelId="{C5A052AE-17DF-48EC-ADA8-FD0E0AAFD73E}" type="pres">
      <dgm:prSet presAssocID="{988A7560-F157-4A61-9A61-80302C117EBF}"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avel"/>
        </a:ext>
      </dgm:extLst>
    </dgm:pt>
    <dgm:pt modelId="{0D32C038-EA6E-45E2-865D-FE1F1CF71799}" type="pres">
      <dgm:prSet presAssocID="{988A7560-F157-4A61-9A61-80302C117EBF}" presName="spaceRect" presStyleCnt="0"/>
      <dgm:spPr/>
    </dgm:pt>
    <dgm:pt modelId="{91E51F7C-B256-4D31-B378-521DA1E7511F}" type="pres">
      <dgm:prSet presAssocID="{988A7560-F157-4A61-9A61-80302C117EBF}" presName="parTx" presStyleLbl="revTx" presStyleIdx="1" presStyleCnt="4">
        <dgm:presLayoutVars>
          <dgm:chMax val="0"/>
          <dgm:chPref val="0"/>
        </dgm:presLayoutVars>
      </dgm:prSet>
      <dgm:spPr/>
    </dgm:pt>
    <dgm:pt modelId="{209CA352-0991-4A19-9CD6-CA59B5C825E0}" type="pres">
      <dgm:prSet presAssocID="{258A0715-A168-4983-A8CE-CD5651DEFFD0}" presName="sibTrans" presStyleCnt="0"/>
      <dgm:spPr/>
    </dgm:pt>
    <dgm:pt modelId="{8DA7B768-BE27-4397-A704-87DAA964F0FA}" type="pres">
      <dgm:prSet presAssocID="{F32942A3-57DD-4266-AAD1-59B8FDD8551C}" presName="compNode" presStyleCnt="0"/>
      <dgm:spPr/>
    </dgm:pt>
    <dgm:pt modelId="{A603A88C-A954-43C6-87F9-14E8A02B0C6C}" type="pres">
      <dgm:prSet presAssocID="{F32942A3-57DD-4266-AAD1-59B8FDD8551C}" presName="bgRect" presStyleLbl="bgShp" presStyleIdx="2" presStyleCnt="4"/>
      <dgm:spPr/>
    </dgm:pt>
    <dgm:pt modelId="{01F1F3BD-CAFC-44F8-BC6A-27ACE2FF55F5}" type="pres">
      <dgm:prSet presAssocID="{F32942A3-57DD-4266-AAD1-59B8FDD8551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Judge"/>
        </a:ext>
      </dgm:extLst>
    </dgm:pt>
    <dgm:pt modelId="{BDE7BF49-C990-4881-ABB4-AB5F9E77D384}" type="pres">
      <dgm:prSet presAssocID="{F32942A3-57DD-4266-AAD1-59B8FDD8551C}" presName="spaceRect" presStyleCnt="0"/>
      <dgm:spPr/>
    </dgm:pt>
    <dgm:pt modelId="{E29B49CC-6A6A-4E43-A0E7-9E21190D4949}" type="pres">
      <dgm:prSet presAssocID="{F32942A3-57DD-4266-AAD1-59B8FDD8551C}" presName="parTx" presStyleLbl="revTx" presStyleIdx="2" presStyleCnt="4">
        <dgm:presLayoutVars>
          <dgm:chMax val="0"/>
          <dgm:chPref val="0"/>
        </dgm:presLayoutVars>
      </dgm:prSet>
      <dgm:spPr/>
    </dgm:pt>
    <dgm:pt modelId="{E450A654-5069-4E62-9710-20E5513FF839}" type="pres">
      <dgm:prSet presAssocID="{BD7DC522-5CC6-4363-A50D-5A0704253799}" presName="sibTrans" presStyleCnt="0"/>
      <dgm:spPr/>
    </dgm:pt>
    <dgm:pt modelId="{A9060F2D-CF93-4479-ABC3-A4C07645525B}" type="pres">
      <dgm:prSet presAssocID="{D4BF172B-024E-4539-A41C-638AC4DE4A01}" presName="compNode" presStyleCnt="0"/>
      <dgm:spPr/>
    </dgm:pt>
    <dgm:pt modelId="{66E863E5-BB45-412E-B669-C008F194651A}" type="pres">
      <dgm:prSet presAssocID="{D4BF172B-024E-4539-A41C-638AC4DE4A01}" presName="bgRect" presStyleLbl="bgShp" presStyleIdx="3" presStyleCnt="4"/>
      <dgm:spPr/>
    </dgm:pt>
    <dgm:pt modelId="{E8ACEA63-78CF-4F75-B66E-A7E09AA42322}" type="pres">
      <dgm:prSet presAssocID="{D4BF172B-024E-4539-A41C-638AC4DE4A01}"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iploma Roll"/>
        </a:ext>
      </dgm:extLst>
    </dgm:pt>
    <dgm:pt modelId="{1F2C2639-8E34-4B37-A75A-8309F18EF9F2}" type="pres">
      <dgm:prSet presAssocID="{D4BF172B-024E-4539-A41C-638AC4DE4A01}" presName="spaceRect" presStyleCnt="0"/>
      <dgm:spPr/>
    </dgm:pt>
    <dgm:pt modelId="{3F71E9D8-0FA5-4B1A-8447-BEF484555C03}" type="pres">
      <dgm:prSet presAssocID="{D4BF172B-024E-4539-A41C-638AC4DE4A01}" presName="parTx" presStyleLbl="revTx" presStyleIdx="3" presStyleCnt="4">
        <dgm:presLayoutVars>
          <dgm:chMax val="0"/>
          <dgm:chPref val="0"/>
        </dgm:presLayoutVars>
      </dgm:prSet>
      <dgm:spPr/>
    </dgm:pt>
  </dgm:ptLst>
  <dgm:cxnLst>
    <dgm:cxn modelId="{1CC35A11-9008-4C71-8FF1-8C6AB522D800}" type="presOf" srcId="{D4BF172B-024E-4539-A41C-638AC4DE4A01}" destId="{3F71E9D8-0FA5-4B1A-8447-BEF484555C03}" srcOrd="0" destOrd="0" presId="urn:microsoft.com/office/officeart/2018/2/layout/IconVerticalSolidList"/>
    <dgm:cxn modelId="{31C6F817-BFD6-4F4F-9467-24AE13677C53}" type="presOf" srcId="{7787FEF1-7431-48DB-A667-9FCC04D74066}" destId="{29E40E6A-878E-4231-993D-200A5882630D}" srcOrd="0" destOrd="0" presId="urn:microsoft.com/office/officeart/2018/2/layout/IconVerticalSolidList"/>
    <dgm:cxn modelId="{878C6D29-AE82-4C97-9592-A2D052085CC1}" type="presOf" srcId="{988A7560-F157-4A61-9A61-80302C117EBF}" destId="{91E51F7C-B256-4D31-B378-521DA1E7511F}" srcOrd="0" destOrd="0" presId="urn:microsoft.com/office/officeart/2018/2/layout/IconVerticalSolidList"/>
    <dgm:cxn modelId="{EBDC9563-7EF9-4695-B2C8-CC4562DAB63C}" type="presOf" srcId="{A179F017-3671-4358-BE74-2886A67F1BC9}" destId="{84AA304E-3CF1-4D26-8D65-F838AC4D3167}" srcOrd="0" destOrd="0" presId="urn:microsoft.com/office/officeart/2018/2/layout/IconVerticalSolidList"/>
    <dgm:cxn modelId="{F1923B7C-7081-4AE9-BF9C-587B2C35410B}" srcId="{7787FEF1-7431-48DB-A667-9FCC04D74066}" destId="{988A7560-F157-4A61-9A61-80302C117EBF}" srcOrd="1" destOrd="0" parTransId="{9594B439-A113-4829-AADD-4581963E0B8D}" sibTransId="{258A0715-A168-4983-A8CE-CD5651DEFFD0}"/>
    <dgm:cxn modelId="{B53C8C83-C75F-47C2-89A0-3673C263E882}" srcId="{7787FEF1-7431-48DB-A667-9FCC04D74066}" destId="{A179F017-3671-4358-BE74-2886A67F1BC9}" srcOrd="0" destOrd="0" parTransId="{AA87CA97-536B-4F3D-BAB4-DD437F2AE0B2}" sibTransId="{ED91C162-81CD-4833-8D5A-385ADCF00C69}"/>
    <dgm:cxn modelId="{36E0D6A8-7C3D-4567-B1E7-80732E1F9A60}" srcId="{7787FEF1-7431-48DB-A667-9FCC04D74066}" destId="{D4BF172B-024E-4539-A41C-638AC4DE4A01}" srcOrd="3" destOrd="0" parTransId="{9E7A4E9F-7BF2-4F0C-8335-8B00FC6A9F4D}" sibTransId="{0B745DFB-82B8-45B1-994A-A018E73C5FCE}"/>
    <dgm:cxn modelId="{1D3E1AD9-786A-4CA5-B0E8-4B292B8D5124}" srcId="{7787FEF1-7431-48DB-A667-9FCC04D74066}" destId="{F32942A3-57DD-4266-AAD1-59B8FDD8551C}" srcOrd="2" destOrd="0" parTransId="{A62EA912-D378-43CB-A4F5-D6FC5E7693DD}" sibTransId="{BD7DC522-5CC6-4363-A50D-5A0704253799}"/>
    <dgm:cxn modelId="{F80F8BD9-B4B0-4398-9D49-99FCF738BF52}" type="presOf" srcId="{F32942A3-57DD-4266-AAD1-59B8FDD8551C}" destId="{E29B49CC-6A6A-4E43-A0E7-9E21190D4949}" srcOrd="0" destOrd="0" presId="urn:microsoft.com/office/officeart/2018/2/layout/IconVerticalSolidList"/>
    <dgm:cxn modelId="{C1489FE2-6C2B-4D12-8F66-8F3A7FEC2676}" type="presParOf" srcId="{29E40E6A-878E-4231-993D-200A5882630D}" destId="{FA2BB71E-5E2F-4EEA-B11A-CEC812999310}" srcOrd="0" destOrd="0" presId="urn:microsoft.com/office/officeart/2018/2/layout/IconVerticalSolidList"/>
    <dgm:cxn modelId="{379C155A-2C1B-44F8-9BC4-F281F80B307A}" type="presParOf" srcId="{FA2BB71E-5E2F-4EEA-B11A-CEC812999310}" destId="{D72EC6BA-64F8-4CE7-B1C4-9EDD3603393B}" srcOrd="0" destOrd="0" presId="urn:microsoft.com/office/officeart/2018/2/layout/IconVerticalSolidList"/>
    <dgm:cxn modelId="{69367905-EFFD-4A71-900A-F8228D5EC453}" type="presParOf" srcId="{FA2BB71E-5E2F-4EEA-B11A-CEC812999310}" destId="{44DEA506-DBB6-4B8A-AC04-A6F5E5727305}" srcOrd="1" destOrd="0" presId="urn:microsoft.com/office/officeart/2018/2/layout/IconVerticalSolidList"/>
    <dgm:cxn modelId="{3AA7257C-9B40-437F-9C61-4F1D7CDD8CE2}" type="presParOf" srcId="{FA2BB71E-5E2F-4EEA-B11A-CEC812999310}" destId="{F4B42CF3-1C20-48B9-A9C4-34E8B778CFB2}" srcOrd="2" destOrd="0" presId="urn:microsoft.com/office/officeart/2018/2/layout/IconVerticalSolidList"/>
    <dgm:cxn modelId="{E61B3AED-DBFF-4474-9078-43A5A0C6CDEC}" type="presParOf" srcId="{FA2BB71E-5E2F-4EEA-B11A-CEC812999310}" destId="{84AA304E-3CF1-4D26-8D65-F838AC4D3167}" srcOrd="3" destOrd="0" presId="urn:microsoft.com/office/officeart/2018/2/layout/IconVerticalSolidList"/>
    <dgm:cxn modelId="{315D1E15-A510-4A7E-8E7F-B8150BD717AE}" type="presParOf" srcId="{29E40E6A-878E-4231-993D-200A5882630D}" destId="{063552D1-C527-4419-B023-E0BCE0FE19E0}" srcOrd="1" destOrd="0" presId="urn:microsoft.com/office/officeart/2018/2/layout/IconVerticalSolidList"/>
    <dgm:cxn modelId="{6779CBC3-31EF-46EE-B7D8-8D19E2073A88}" type="presParOf" srcId="{29E40E6A-878E-4231-993D-200A5882630D}" destId="{A98CEDF3-8C19-4370-BC9E-3CC2242B570D}" srcOrd="2" destOrd="0" presId="urn:microsoft.com/office/officeart/2018/2/layout/IconVerticalSolidList"/>
    <dgm:cxn modelId="{5C4AF034-C18E-4949-BE76-80EC7BAF7CDC}" type="presParOf" srcId="{A98CEDF3-8C19-4370-BC9E-3CC2242B570D}" destId="{D000D365-72C1-4D7B-8168-D110A3044726}" srcOrd="0" destOrd="0" presId="urn:microsoft.com/office/officeart/2018/2/layout/IconVerticalSolidList"/>
    <dgm:cxn modelId="{2241CB64-63E7-457F-BA17-837FC67E6D75}" type="presParOf" srcId="{A98CEDF3-8C19-4370-BC9E-3CC2242B570D}" destId="{C5A052AE-17DF-48EC-ADA8-FD0E0AAFD73E}" srcOrd="1" destOrd="0" presId="urn:microsoft.com/office/officeart/2018/2/layout/IconVerticalSolidList"/>
    <dgm:cxn modelId="{5168EDBD-C92D-4032-B41D-2F12E349F540}" type="presParOf" srcId="{A98CEDF3-8C19-4370-BC9E-3CC2242B570D}" destId="{0D32C038-EA6E-45E2-865D-FE1F1CF71799}" srcOrd="2" destOrd="0" presId="urn:microsoft.com/office/officeart/2018/2/layout/IconVerticalSolidList"/>
    <dgm:cxn modelId="{25287820-58EA-4552-906C-531F1A84BD06}" type="presParOf" srcId="{A98CEDF3-8C19-4370-BC9E-3CC2242B570D}" destId="{91E51F7C-B256-4D31-B378-521DA1E7511F}" srcOrd="3" destOrd="0" presId="urn:microsoft.com/office/officeart/2018/2/layout/IconVerticalSolidList"/>
    <dgm:cxn modelId="{8787330A-C814-428E-92F9-7CE79A01ED18}" type="presParOf" srcId="{29E40E6A-878E-4231-993D-200A5882630D}" destId="{209CA352-0991-4A19-9CD6-CA59B5C825E0}" srcOrd="3" destOrd="0" presId="urn:microsoft.com/office/officeart/2018/2/layout/IconVerticalSolidList"/>
    <dgm:cxn modelId="{EF97ED9E-72C5-44EF-8175-E46E0E270790}" type="presParOf" srcId="{29E40E6A-878E-4231-993D-200A5882630D}" destId="{8DA7B768-BE27-4397-A704-87DAA964F0FA}" srcOrd="4" destOrd="0" presId="urn:microsoft.com/office/officeart/2018/2/layout/IconVerticalSolidList"/>
    <dgm:cxn modelId="{80AAF22C-96CC-4F59-8063-4DD70E4D70F3}" type="presParOf" srcId="{8DA7B768-BE27-4397-A704-87DAA964F0FA}" destId="{A603A88C-A954-43C6-87F9-14E8A02B0C6C}" srcOrd="0" destOrd="0" presId="urn:microsoft.com/office/officeart/2018/2/layout/IconVerticalSolidList"/>
    <dgm:cxn modelId="{881F30B8-BF98-4E5A-91F2-92F02EA04346}" type="presParOf" srcId="{8DA7B768-BE27-4397-A704-87DAA964F0FA}" destId="{01F1F3BD-CAFC-44F8-BC6A-27ACE2FF55F5}" srcOrd="1" destOrd="0" presId="urn:microsoft.com/office/officeart/2018/2/layout/IconVerticalSolidList"/>
    <dgm:cxn modelId="{0BB36417-6F95-4650-9902-800F58026F70}" type="presParOf" srcId="{8DA7B768-BE27-4397-A704-87DAA964F0FA}" destId="{BDE7BF49-C990-4881-ABB4-AB5F9E77D384}" srcOrd="2" destOrd="0" presId="urn:microsoft.com/office/officeart/2018/2/layout/IconVerticalSolidList"/>
    <dgm:cxn modelId="{8E8AB23F-723A-46F5-8516-C4436C1D9C3E}" type="presParOf" srcId="{8DA7B768-BE27-4397-A704-87DAA964F0FA}" destId="{E29B49CC-6A6A-4E43-A0E7-9E21190D4949}" srcOrd="3" destOrd="0" presId="urn:microsoft.com/office/officeart/2018/2/layout/IconVerticalSolidList"/>
    <dgm:cxn modelId="{DD172CEB-E81D-4891-8C99-032614A73D4D}" type="presParOf" srcId="{29E40E6A-878E-4231-993D-200A5882630D}" destId="{E450A654-5069-4E62-9710-20E5513FF839}" srcOrd="5" destOrd="0" presId="urn:microsoft.com/office/officeart/2018/2/layout/IconVerticalSolidList"/>
    <dgm:cxn modelId="{A3FE4437-9945-45F5-A5C6-F114617FBAB1}" type="presParOf" srcId="{29E40E6A-878E-4231-993D-200A5882630D}" destId="{A9060F2D-CF93-4479-ABC3-A4C07645525B}" srcOrd="6" destOrd="0" presId="urn:microsoft.com/office/officeart/2018/2/layout/IconVerticalSolidList"/>
    <dgm:cxn modelId="{F38A7176-3F79-43F1-AB7B-D9A2EB88EC56}" type="presParOf" srcId="{A9060F2D-CF93-4479-ABC3-A4C07645525B}" destId="{66E863E5-BB45-412E-B669-C008F194651A}" srcOrd="0" destOrd="0" presId="urn:microsoft.com/office/officeart/2018/2/layout/IconVerticalSolidList"/>
    <dgm:cxn modelId="{995CD309-FABF-4EDE-80F4-124ECDCDC73D}" type="presParOf" srcId="{A9060F2D-CF93-4479-ABC3-A4C07645525B}" destId="{E8ACEA63-78CF-4F75-B66E-A7E09AA42322}" srcOrd="1" destOrd="0" presId="urn:microsoft.com/office/officeart/2018/2/layout/IconVerticalSolidList"/>
    <dgm:cxn modelId="{DD1D15D0-8E08-423D-83DF-2D5797150738}" type="presParOf" srcId="{A9060F2D-CF93-4479-ABC3-A4C07645525B}" destId="{1F2C2639-8E34-4B37-A75A-8309F18EF9F2}" srcOrd="2" destOrd="0" presId="urn:microsoft.com/office/officeart/2018/2/layout/IconVerticalSolidList"/>
    <dgm:cxn modelId="{DFB5A637-45E3-4EF6-99C7-0374D7CEE4D8}" type="presParOf" srcId="{A9060F2D-CF93-4479-ABC3-A4C07645525B}" destId="{3F71E9D8-0FA5-4B1A-8447-BEF484555C03}"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DAA4DB9-387C-40E7-BF7E-928D798469F3}"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CDD70D96-D2D7-498D-84DD-02DAB097771E}">
      <dgm:prSet/>
      <dgm:spPr/>
      <dgm:t>
        <a:bodyPr/>
        <a:lstStyle/>
        <a:p>
          <a:r>
            <a:rPr lang="en-US"/>
            <a:t>Right of attendance applies to almost all hearings held in private (not FDR or conciliation type hearings, not adoption/HFEA)</a:t>
          </a:r>
        </a:p>
      </dgm:t>
    </dgm:pt>
    <dgm:pt modelId="{51278974-697B-4B4F-8C9D-598A88B8A37F}" type="parTrans" cxnId="{A8CE1FC9-3C81-4707-97C5-6CB1C43590FE}">
      <dgm:prSet/>
      <dgm:spPr/>
      <dgm:t>
        <a:bodyPr/>
        <a:lstStyle/>
        <a:p>
          <a:endParaRPr lang="en-US"/>
        </a:p>
      </dgm:t>
    </dgm:pt>
    <dgm:pt modelId="{979B4B95-B215-47A3-8AB9-5E7C30E8F169}" type="sibTrans" cxnId="{A8CE1FC9-3C81-4707-97C5-6CB1C43590FE}">
      <dgm:prSet/>
      <dgm:spPr/>
      <dgm:t>
        <a:bodyPr/>
        <a:lstStyle/>
        <a:p>
          <a:endParaRPr lang="en-US"/>
        </a:p>
      </dgm:t>
    </dgm:pt>
    <dgm:pt modelId="{925C4B54-6D9F-4AF9-983E-3C3B3123037C}">
      <dgm:prSet/>
      <dgm:spPr/>
      <dgm:t>
        <a:bodyPr/>
        <a:lstStyle/>
        <a:p>
          <a:r>
            <a:rPr lang="en-US"/>
            <a:t>Reporters do not need to ‘apply’ – parties must raise objections w/ref to r27.11 (or court can exclude of own motion)</a:t>
          </a:r>
        </a:p>
      </dgm:t>
    </dgm:pt>
    <dgm:pt modelId="{99E23333-EA1B-4A82-BA24-5B369A065477}" type="parTrans" cxnId="{78458689-CCE1-4EEF-AF5B-827D24DAD56D}">
      <dgm:prSet/>
      <dgm:spPr/>
      <dgm:t>
        <a:bodyPr/>
        <a:lstStyle/>
        <a:p>
          <a:endParaRPr lang="en-US"/>
        </a:p>
      </dgm:t>
    </dgm:pt>
    <dgm:pt modelId="{AE90CE4C-BD8C-44D2-BFC7-F102077178BD}" type="sibTrans" cxnId="{78458689-CCE1-4EEF-AF5B-827D24DAD56D}">
      <dgm:prSet/>
      <dgm:spPr/>
      <dgm:t>
        <a:bodyPr/>
        <a:lstStyle/>
        <a:p>
          <a:endParaRPr lang="en-US"/>
        </a:p>
      </dgm:t>
    </dgm:pt>
    <dgm:pt modelId="{3F22DE6D-BAE2-437F-8281-2BF55D9FC0DE}">
      <dgm:prSet/>
      <dgm:spPr/>
      <dgm:t>
        <a:bodyPr/>
        <a:lstStyle/>
        <a:p>
          <a:r>
            <a:rPr lang="en-US" dirty="0"/>
            <a:t>Reporter has right to make (and hear) representations (before a decision)  if objection is raised (r27.11(4))</a:t>
          </a:r>
        </a:p>
      </dgm:t>
    </dgm:pt>
    <dgm:pt modelId="{822CACEF-7B34-4CC7-A2A2-FA6AC7362FB8}" type="parTrans" cxnId="{00ABA23C-CB8A-4BA7-83BC-2F9545CF50ED}">
      <dgm:prSet/>
      <dgm:spPr/>
      <dgm:t>
        <a:bodyPr/>
        <a:lstStyle/>
        <a:p>
          <a:endParaRPr lang="en-US"/>
        </a:p>
      </dgm:t>
    </dgm:pt>
    <dgm:pt modelId="{645E3C6F-40B4-48F4-96DF-972D276054C7}" type="sibTrans" cxnId="{00ABA23C-CB8A-4BA7-83BC-2F9545CF50ED}">
      <dgm:prSet/>
      <dgm:spPr/>
      <dgm:t>
        <a:bodyPr/>
        <a:lstStyle/>
        <a:p>
          <a:endParaRPr lang="en-US"/>
        </a:p>
      </dgm:t>
    </dgm:pt>
    <dgm:pt modelId="{83598DFD-97B6-4FDC-A177-B494F00F6E94}">
      <dgm:prSet/>
      <dgm:spPr/>
      <dgm:t>
        <a:bodyPr/>
        <a:lstStyle/>
        <a:p>
          <a:r>
            <a:rPr lang="en-US" dirty="0"/>
            <a:t>Exclusion may be for whole or part of hearing (depending on what is necessary and proportionate)</a:t>
          </a:r>
        </a:p>
      </dgm:t>
    </dgm:pt>
    <dgm:pt modelId="{8A9E73F3-9C29-4687-9D11-15EF36F64342}" type="parTrans" cxnId="{B13C7D39-F03A-4E50-886D-3D7FCC871F15}">
      <dgm:prSet/>
      <dgm:spPr/>
      <dgm:t>
        <a:bodyPr/>
        <a:lstStyle/>
        <a:p>
          <a:endParaRPr lang="en-US"/>
        </a:p>
      </dgm:t>
    </dgm:pt>
    <dgm:pt modelId="{BE97B9B3-A084-4437-B97B-C441EF9A0AB6}" type="sibTrans" cxnId="{B13C7D39-F03A-4E50-886D-3D7FCC871F15}">
      <dgm:prSet/>
      <dgm:spPr/>
      <dgm:t>
        <a:bodyPr/>
        <a:lstStyle/>
        <a:p>
          <a:endParaRPr lang="en-US"/>
        </a:p>
      </dgm:t>
    </dgm:pt>
    <dgm:pt modelId="{61F728D2-4272-4F4C-8493-83AC31E9BB4E}">
      <dgm:prSet/>
      <dgm:spPr/>
      <dgm:t>
        <a:bodyPr/>
        <a:lstStyle/>
        <a:p>
          <a:r>
            <a:rPr lang="en-GB" dirty="0"/>
            <a:t>Attendance does not equate to free rein on reporting</a:t>
          </a:r>
        </a:p>
      </dgm:t>
    </dgm:pt>
    <dgm:pt modelId="{654A7567-C387-7C4F-8FC6-3C5B3DDC5061}" type="parTrans" cxnId="{E294DCD7-2C88-FC40-BCCB-BA5F1D6E0E77}">
      <dgm:prSet/>
      <dgm:spPr/>
      <dgm:t>
        <a:bodyPr/>
        <a:lstStyle/>
        <a:p>
          <a:endParaRPr lang="en-GB"/>
        </a:p>
      </dgm:t>
    </dgm:pt>
    <dgm:pt modelId="{7D3CB244-0CDE-544E-ABFD-45CE9CA4F9C1}" type="sibTrans" cxnId="{E294DCD7-2C88-FC40-BCCB-BA5F1D6E0E77}">
      <dgm:prSet/>
      <dgm:spPr/>
      <dgm:t>
        <a:bodyPr/>
        <a:lstStyle/>
        <a:p>
          <a:endParaRPr lang="en-GB"/>
        </a:p>
      </dgm:t>
    </dgm:pt>
    <dgm:pt modelId="{D4B78923-FB8A-3A48-8004-01587A40AB5E}" type="pres">
      <dgm:prSet presAssocID="{3DAA4DB9-387C-40E7-BF7E-928D798469F3}" presName="vert0" presStyleCnt="0">
        <dgm:presLayoutVars>
          <dgm:dir/>
          <dgm:animOne val="branch"/>
          <dgm:animLvl val="lvl"/>
        </dgm:presLayoutVars>
      </dgm:prSet>
      <dgm:spPr/>
    </dgm:pt>
    <dgm:pt modelId="{4B93C4FC-BDA6-3744-A1B6-86BA9D6A7294}" type="pres">
      <dgm:prSet presAssocID="{CDD70D96-D2D7-498D-84DD-02DAB097771E}" presName="thickLine" presStyleLbl="alignNode1" presStyleIdx="0" presStyleCnt="5"/>
      <dgm:spPr/>
    </dgm:pt>
    <dgm:pt modelId="{1D858C14-3A40-AA4A-82A1-1FE942576017}" type="pres">
      <dgm:prSet presAssocID="{CDD70D96-D2D7-498D-84DD-02DAB097771E}" presName="horz1" presStyleCnt="0"/>
      <dgm:spPr/>
    </dgm:pt>
    <dgm:pt modelId="{98661ABE-2950-9548-94CB-F251BFE72B60}" type="pres">
      <dgm:prSet presAssocID="{CDD70D96-D2D7-498D-84DD-02DAB097771E}" presName="tx1" presStyleLbl="revTx" presStyleIdx="0" presStyleCnt="5"/>
      <dgm:spPr/>
    </dgm:pt>
    <dgm:pt modelId="{93A43A2C-02C7-0D4D-922A-35EBD5C7DB5F}" type="pres">
      <dgm:prSet presAssocID="{CDD70D96-D2D7-498D-84DD-02DAB097771E}" presName="vert1" presStyleCnt="0"/>
      <dgm:spPr/>
    </dgm:pt>
    <dgm:pt modelId="{5C2C9A15-FCD3-3041-9356-7919223E0D61}" type="pres">
      <dgm:prSet presAssocID="{925C4B54-6D9F-4AF9-983E-3C3B3123037C}" presName="thickLine" presStyleLbl="alignNode1" presStyleIdx="1" presStyleCnt="5"/>
      <dgm:spPr/>
    </dgm:pt>
    <dgm:pt modelId="{FF0489A8-EB95-944E-8F49-0DA6DBFEB587}" type="pres">
      <dgm:prSet presAssocID="{925C4B54-6D9F-4AF9-983E-3C3B3123037C}" presName="horz1" presStyleCnt="0"/>
      <dgm:spPr/>
    </dgm:pt>
    <dgm:pt modelId="{8D8AA792-133D-B941-9CC9-FD200188A962}" type="pres">
      <dgm:prSet presAssocID="{925C4B54-6D9F-4AF9-983E-3C3B3123037C}" presName="tx1" presStyleLbl="revTx" presStyleIdx="1" presStyleCnt="5"/>
      <dgm:spPr/>
    </dgm:pt>
    <dgm:pt modelId="{26584CB1-4295-994A-A8A0-163706C160A2}" type="pres">
      <dgm:prSet presAssocID="{925C4B54-6D9F-4AF9-983E-3C3B3123037C}" presName="vert1" presStyleCnt="0"/>
      <dgm:spPr/>
    </dgm:pt>
    <dgm:pt modelId="{453A532E-C879-3946-8997-4BB9F2917607}" type="pres">
      <dgm:prSet presAssocID="{3F22DE6D-BAE2-437F-8281-2BF55D9FC0DE}" presName="thickLine" presStyleLbl="alignNode1" presStyleIdx="2" presStyleCnt="5"/>
      <dgm:spPr/>
    </dgm:pt>
    <dgm:pt modelId="{401B1A3F-8859-4E42-9E78-0F3611D31E5E}" type="pres">
      <dgm:prSet presAssocID="{3F22DE6D-BAE2-437F-8281-2BF55D9FC0DE}" presName="horz1" presStyleCnt="0"/>
      <dgm:spPr/>
    </dgm:pt>
    <dgm:pt modelId="{3DA02C21-933C-0E4D-A397-CF7CE2C97D22}" type="pres">
      <dgm:prSet presAssocID="{3F22DE6D-BAE2-437F-8281-2BF55D9FC0DE}" presName="tx1" presStyleLbl="revTx" presStyleIdx="2" presStyleCnt="5"/>
      <dgm:spPr/>
    </dgm:pt>
    <dgm:pt modelId="{21A64423-F6FE-224A-976F-CFB35DE83158}" type="pres">
      <dgm:prSet presAssocID="{3F22DE6D-BAE2-437F-8281-2BF55D9FC0DE}" presName="vert1" presStyleCnt="0"/>
      <dgm:spPr/>
    </dgm:pt>
    <dgm:pt modelId="{4043881A-ED34-064E-9631-ADBADCE19E5F}" type="pres">
      <dgm:prSet presAssocID="{83598DFD-97B6-4FDC-A177-B494F00F6E94}" presName="thickLine" presStyleLbl="alignNode1" presStyleIdx="3" presStyleCnt="5"/>
      <dgm:spPr/>
    </dgm:pt>
    <dgm:pt modelId="{4380D950-9CB5-934A-869B-8F769F0EB4B1}" type="pres">
      <dgm:prSet presAssocID="{83598DFD-97B6-4FDC-A177-B494F00F6E94}" presName="horz1" presStyleCnt="0"/>
      <dgm:spPr/>
    </dgm:pt>
    <dgm:pt modelId="{8874DEA7-3F38-A242-95A0-919B56D2511F}" type="pres">
      <dgm:prSet presAssocID="{83598DFD-97B6-4FDC-A177-B494F00F6E94}" presName="tx1" presStyleLbl="revTx" presStyleIdx="3" presStyleCnt="5"/>
      <dgm:spPr/>
    </dgm:pt>
    <dgm:pt modelId="{B5B1F593-D06B-6E4A-A211-302D5D7F6D6B}" type="pres">
      <dgm:prSet presAssocID="{83598DFD-97B6-4FDC-A177-B494F00F6E94}" presName="vert1" presStyleCnt="0"/>
      <dgm:spPr/>
    </dgm:pt>
    <dgm:pt modelId="{8F8C194C-51D3-884B-BC55-726D1412E250}" type="pres">
      <dgm:prSet presAssocID="{61F728D2-4272-4F4C-8493-83AC31E9BB4E}" presName="thickLine" presStyleLbl="alignNode1" presStyleIdx="4" presStyleCnt="5"/>
      <dgm:spPr/>
    </dgm:pt>
    <dgm:pt modelId="{E61F940F-EBAD-FB4B-B5E4-F4F4A7A5A4A7}" type="pres">
      <dgm:prSet presAssocID="{61F728D2-4272-4F4C-8493-83AC31E9BB4E}" presName="horz1" presStyleCnt="0"/>
      <dgm:spPr/>
    </dgm:pt>
    <dgm:pt modelId="{551A5EBA-0813-A248-BBDC-41D52B3BBA61}" type="pres">
      <dgm:prSet presAssocID="{61F728D2-4272-4F4C-8493-83AC31E9BB4E}" presName="tx1" presStyleLbl="revTx" presStyleIdx="4" presStyleCnt="5"/>
      <dgm:spPr/>
    </dgm:pt>
    <dgm:pt modelId="{68BA1E56-2121-3048-9906-D34511C66224}" type="pres">
      <dgm:prSet presAssocID="{61F728D2-4272-4F4C-8493-83AC31E9BB4E}" presName="vert1" presStyleCnt="0"/>
      <dgm:spPr/>
    </dgm:pt>
  </dgm:ptLst>
  <dgm:cxnLst>
    <dgm:cxn modelId="{0C2CC711-9097-4848-9342-E28CEBF89F7B}" type="presOf" srcId="{3F22DE6D-BAE2-437F-8281-2BF55D9FC0DE}" destId="{3DA02C21-933C-0E4D-A397-CF7CE2C97D22}" srcOrd="0" destOrd="0" presId="urn:microsoft.com/office/officeart/2008/layout/LinedList"/>
    <dgm:cxn modelId="{B13C7D39-F03A-4E50-886D-3D7FCC871F15}" srcId="{3DAA4DB9-387C-40E7-BF7E-928D798469F3}" destId="{83598DFD-97B6-4FDC-A177-B494F00F6E94}" srcOrd="3" destOrd="0" parTransId="{8A9E73F3-9C29-4687-9D11-15EF36F64342}" sibTransId="{BE97B9B3-A084-4437-B97B-C441EF9A0AB6}"/>
    <dgm:cxn modelId="{00ABA23C-CB8A-4BA7-83BC-2F9545CF50ED}" srcId="{3DAA4DB9-387C-40E7-BF7E-928D798469F3}" destId="{3F22DE6D-BAE2-437F-8281-2BF55D9FC0DE}" srcOrd="2" destOrd="0" parTransId="{822CACEF-7B34-4CC7-A2A2-FA6AC7362FB8}" sibTransId="{645E3C6F-40B4-48F4-96DF-972D276054C7}"/>
    <dgm:cxn modelId="{C085305A-309B-084B-A4D8-9295E40FCB2B}" type="presOf" srcId="{83598DFD-97B6-4FDC-A177-B494F00F6E94}" destId="{8874DEA7-3F38-A242-95A0-919B56D2511F}" srcOrd="0" destOrd="0" presId="urn:microsoft.com/office/officeart/2008/layout/LinedList"/>
    <dgm:cxn modelId="{78458689-CCE1-4EEF-AF5B-827D24DAD56D}" srcId="{3DAA4DB9-387C-40E7-BF7E-928D798469F3}" destId="{925C4B54-6D9F-4AF9-983E-3C3B3123037C}" srcOrd="1" destOrd="0" parTransId="{99E23333-EA1B-4A82-BA24-5B369A065477}" sibTransId="{AE90CE4C-BD8C-44D2-BFC7-F102077178BD}"/>
    <dgm:cxn modelId="{F21385A7-9514-3643-ADE6-3819D774FBA5}" type="presOf" srcId="{925C4B54-6D9F-4AF9-983E-3C3B3123037C}" destId="{8D8AA792-133D-B941-9CC9-FD200188A962}" srcOrd="0" destOrd="0" presId="urn:microsoft.com/office/officeart/2008/layout/LinedList"/>
    <dgm:cxn modelId="{A93463B3-7345-2E44-BDF9-1CB5051AD43F}" type="presOf" srcId="{3DAA4DB9-387C-40E7-BF7E-928D798469F3}" destId="{D4B78923-FB8A-3A48-8004-01587A40AB5E}" srcOrd="0" destOrd="0" presId="urn:microsoft.com/office/officeart/2008/layout/LinedList"/>
    <dgm:cxn modelId="{A8CE1FC9-3C81-4707-97C5-6CB1C43590FE}" srcId="{3DAA4DB9-387C-40E7-BF7E-928D798469F3}" destId="{CDD70D96-D2D7-498D-84DD-02DAB097771E}" srcOrd="0" destOrd="0" parTransId="{51278974-697B-4B4F-8C9D-598A88B8A37F}" sibTransId="{979B4B95-B215-47A3-8AB9-5E7C30E8F169}"/>
    <dgm:cxn modelId="{EA41A6CF-3A37-5445-BB71-AC856DDAA839}" type="presOf" srcId="{CDD70D96-D2D7-498D-84DD-02DAB097771E}" destId="{98661ABE-2950-9548-94CB-F251BFE72B60}" srcOrd="0" destOrd="0" presId="urn:microsoft.com/office/officeart/2008/layout/LinedList"/>
    <dgm:cxn modelId="{E294DCD7-2C88-FC40-BCCB-BA5F1D6E0E77}" srcId="{3DAA4DB9-387C-40E7-BF7E-928D798469F3}" destId="{61F728D2-4272-4F4C-8493-83AC31E9BB4E}" srcOrd="4" destOrd="0" parTransId="{654A7567-C387-7C4F-8FC6-3C5B3DDC5061}" sibTransId="{7D3CB244-0CDE-544E-ABFD-45CE9CA4F9C1}"/>
    <dgm:cxn modelId="{FBDDB6DF-2CD5-CA4C-8D38-E5745A6CA68D}" type="presOf" srcId="{61F728D2-4272-4F4C-8493-83AC31E9BB4E}" destId="{551A5EBA-0813-A248-BBDC-41D52B3BBA61}" srcOrd="0" destOrd="0" presId="urn:microsoft.com/office/officeart/2008/layout/LinedList"/>
    <dgm:cxn modelId="{0EC58556-143A-6444-B8A3-35A5CBC624CD}" type="presParOf" srcId="{D4B78923-FB8A-3A48-8004-01587A40AB5E}" destId="{4B93C4FC-BDA6-3744-A1B6-86BA9D6A7294}" srcOrd="0" destOrd="0" presId="urn:microsoft.com/office/officeart/2008/layout/LinedList"/>
    <dgm:cxn modelId="{CB1FE64A-0CA7-A24B-9A63-B04F6A309C55}" type="presParOf" srcId="{D4B78923-FB8A-3A48-8004-01587A40AB5E}" destId="{1D858C14-3A40-AA4A-82A1-1FE942576017}" srcOrd="1" destOrd="0" presId="urn:microsoft.com/office/officeart/2008/layout/LinedList"/>
    <dgm:cxn modelId="{F410CE76-DD0E-144E-9710-B210A78BC979}" type="presParOf" srcId="{1D858C14-3A40-AA4A-82A1-1FE942576017}" destId="{98661ABE-2950-9548-94CB-F251BFE72B60}" srcOrd="0" destOrd="0" presId="urn:microsoft.com/office/officeart/2008/layout/LinedList"/>
    <dgm:cxn modelId="{D0BE9CAF-E9A7-3D49-9461-A1CC55FC8631}" type="presParOf" srcId="{1D858C14-3A40-AA4A-82A1-1FE942576017}" destId="{93A43A2C-02C7-0D4D-922A-35EBD5C7DB5F}" srcOrd="1" destOrd="0" presId="urn:microsoft.com/office/officeart/2008/layout/LinedList"/>
    <dgm:cxn modelId="{988B236C-6262-694B-84F9-7D759CF193A1}" type="presParOf" srcId="{D4B78923-FB8A-3A48-8004-01587A40AB5E}" destId="{5C2C9A15-FCD3-3041-9356-7919223E0D61}" srcOrd="2" destOrd="0" presId="urn:microsoft.com/office/officeart/2008/layout/LinedList"/>
    <dgm:cxn modelId="{71DCD562-E983-D248-AA77-DFFA9AD69FC2}" type="presParOf" srcId="{D4B78923-FB8A-3A48-8004-01587A40AB5E}" destId="{FF0489A8-EB95-944E-8F49-0DA6DBFEB587}" srcOrd="3" destOrd="0" presId="urn:microsoft.com/office/officeart/2008/layout/LinedList"/>
    <dgm:cxn modelId="{E1B64C6A-7E40-9D47-B283-4CF22A31128A}" type="presParOf" srcId="{FF0489A8-EB95-944E-8F49-0DA6DBFEB587}" destId="{8D8AA792-133D-B941-9CC9-FD200188A962}" srcOrd="0" destOrd="0" presId="urn:microsoft.com/office/officeart/2008/layout/LinedList"/>
    <dgm:cxn modelId="{5A56E4D9-8951-274F-9CE5-B5E3154B6906}" type="presParOf" srcId="{FF0489A8-EB95-944E-8F49-0DA6DBFEB587}" destId="{26584CB1-4295-994A-A8A0-163706C160A2}" srcOrd="1" destOrd="0" presId="urn:microsoft.com/office/officeart/2008/layout/LinedList"/>
    <dgm:cxn modelId="{839BFDD8-39F9-9B49-8E1E-B2442777F707}" type="presParOf" srcId="{D4B78923-FB8A-3A48-8004-01587A40AB5E}" destId="{453A532E-C879-3946-8997-4BB9F2917607}" srcOrd="4" destOrd="0" presId="urn:microsoft.com/office/officeart/2008/layout/LinedList"/>
    <dgm:cxn modelId="{94E4D155-99CB-AE4F-B4F4-6E0FA4CB60AE}" type="presParOf" srcId="{D4B78923-FB8A-3A48-8004-01587A40AB5E}" destId="{401B1A3F-8859-4E42-9E78-0F3611D31E5E}" srcOrd="5" destOrd="0" presId="urn:microsoft.com/office/officeart/2008/layout/LinedList"/>
    <dgm:cxn modelId="{0A106696-7176-DE4C-B05C-9D835CD274DD}" type="presParOf" srcId="{401B1A3F-8859-4E42-9E78-0F3611D31E5E}" destId="{3DA02C21-933C-0E4D-A397-CF7CE2C97D22}" srcOrd="0" destOrd="0" presId="urn:microsoft.com/office/officeart/2008/layout/LinedList"/>
    <dgm:cxn modelId="{9E28C666-73A5-2D44-A257-71234AD79407}" type="presParOf" srcId="{401B1A3F-8859-4E42-9E78-0F3611D31E5E}" destId="{21A64423-F6FE-224A-976F-CFB35DE83158}" srcOrd="1" destOrd="0" presId="urn:microsoft.com/office/officeart/2008/layout/LinedList"/>
    <dgm:cxn modelId="{48FEDFDD-85D0-E845-9ACE-799B1B801B69}" type="presParOf" srcId="{D4B78923-FB8A-3A48-8004-01587A40AB5E}" destId="{4043881A-ED34-064E-9631-ADBADCE19E5F}" srcOrd="6" destOrd="0" presId="urn:microsoft.com/office/officeart/2008/layout/LinedList"/>
    <dgm:cxn modelId="{4702C2FC-1A00-DD42-9F35-E432F9C3D915}" type="presParOf" srcId="{D4B78923-FB8A-3A48-8004-01587A40AB5E}" destId="{4380D950-9CB5-934A-869B-8F769F0EB4B1}" srcOrd="7" destOrd="0" presId="urn:microsoft.com/office/officeart/2008/layout/LinedList"/>
    <dgm:cxn modelId="{9B4D5BBF-BBFA-714A-AA05-FA0CE0E6A5FF}" type="presParOf" srcId="{4380D950-9CB5-934A-869B-8F769F0EB4B1}" destId="{8874DEA7-3F38-A242-95A0-919B56D2511F}" srcOrd="0" destOrd="0" presId="urn:microsoft.com/office/officeart/2008/layout/LinedList"/>
    <dgm:cxn modelId="{DBB071A4-DB4E-4E47-8CC2-ED2218839058}" type="presParOf" srcId="{4380D950-9CB5-934A-869B-8F769F0EB4B1}" destId="{B5B1F593-D06B-6E4A-A211-302D5D7F6D6B}" srcOrd="1" destOrd="0" presId="urn:microsoft.com/office/officeart/2008/layout/LinedList"/>
    <dgm:cxn modelId="{2138BE62-E22B-8F4B-8D5F-4FBA58B08DCB}" type="presParOf" srcId="{D4B78923-FB8A-3A48-8004-01587A40AB5E}" destId="{8F8C194C-51D3-884B-BC55-726D1412E250}" srcOrd="8" destOrd="0" presId="urn:microsoft.com/office/officeart/2008/layout/LinedList"/>
    <dgm:cxn modelId="{AB65E650-3167-EB49-A473-3773FA953C6D}" type="presParOf" srcId="{D4B78923-FB8A-3A48-8004-01587A40AB5E}" destId="{E61F940F-EBAD-FB4B-B5E4-F4F4A7A5A4A7}" srcOrd="9" destOrd="0" presId="urn:microsoft.com/office/officeart/2008/layout/LinedList"/>
    <dgm:cxn modelId="{CD750A6D-CA0A-4449-ACA6-125197C76706}" type="presParOf" srcId="{E61F940F-EBAD-FB4B-B5E4-F4F4A7A5A4A7}" destId="{551A5EBA-0813-A248-BBDC-41D52B3BBA61}" srcOrd="0" destOrd="0" presId="urn:microsoft.com/office/officeart/2008/layout/LinedList"/>
    <dgm:cxn modelId="{25F98248-6799-344D-BE0A-0B27786E64A2}" type="presParOf" srcId="{E61F940F-EBAD-FB4B-B5E4-F4F4A7A5A4A7}" destId="{68BA1E56-2121-3048-9906-D34511C66224}"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4D594E2-ABBC-4694-A060-229DF7F8369B}"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089AA4BB-5773-4774-8888-C6B206F71F5E}">
      <dgm:prSet/>
      <dgm:spPr/>
      <dgm:t>
        <a:bodyPr/>
        <a:lstStyle/>
        <a:p>
          <a:r>
            <a:rPr lang="en-US" dirty="0"/>
            <a:t>Protects identity of subject child AS subject child (name, pic, address) to public at large or any section of public (template order is too broad)</a:t>
          </a:r>
        </a:p>
      </dgm:t>
    </dgm:pt>
    <dgm:pt modelId="{99969D82-D258-4972-A805-DF8697FC2AA3}" type="parTrans" cxnId="{2345DCCD-49F6-4CC9-9A88-98194E22B9D7}">
      <dgm:prSet/>
      <dgm:spPr/>
      <dgm:t>
        <a:bodyPr/>
        <a:lstStyle/>
        <a:p>
          <a:endParaRPr lang="en-US"/>
        </a:p>
      </dgm:t>
    </dgm:pt>
    <dgm:pt modelId="{D4BC4183-6841-4404-92AF-73A617B131F9}" type="sibTrans" cxnId="{2345DCCD-49F6-4CC9-9A88-98194E22B9D7}">
      <dgm:prSet/>
      <dgm:spPr/>
      <dgm:t>
        <a:bodyPr/>
        <a:lstStyle/>
        <a:p>
          <a:endParaRPr lang="en-US"/>
        </a:p>
      </dgm:t>
    </dgm:pt>
    <dgm:pt modelId="{BA6DE9B2-25F5-4197-90C5-3DB98B1AE7C7}">
      <dgm:prSet/>
      <dgm:spPr/>
      <dgm:t>
        <a:bodyPr/>
        <a:lstStyle/>
        <a:p>
          <a:r>
            <a:rPr lang="en-US"/>
            <a:t>Applies only during proceedings (unless extended)</a:t>
          </a:r>
        </a:p>
      </dgm:t>
    </dgm:pt>
    <dgm:pt modelId="{76EFD861-E403-4785-B50E-AD2C5A3E012F}" type="parTrans" cxnId="{365E1161-1BE6-4C69-846B-93BBEA905172}">
      <dgm:prSet/>
      <dgm:spPr/>
      <dgm:t>
        <a:bodyPr/>
        <a:lstStyle/>
        <a:p>
          <a:endParaRPr lang="en-US"/>
        </a:p>
      </dgm:t>
    </dgm:pt>
    <dgm:pt modelId="{2E1795B9-E358-43C3-B110-1C5BB7ED20B4}" type="sibTrans" cxnId="{365E1161-1BE6-4C69-846B-93BBEA905172}">
      <dgm:prSet/>
      <dgm:spPr/>
      <dgm:t>
        <a:bodyPr/>
        <a:lstStyle/>
        <a:p>
          <a:endParaRPr lang="en-US"/>
        </a:p>
      </dgm:t>
    </dgm:pt>
    <dgm:pt modelId="{5D42065A-5E01-4501-88CC-0B5E613FC151}">
      <dgm:prSet/>
      <dgm:spPr/>
      <dgm:t>
        <a:bodyPr/>
        <a:lstStyle/>
        <a:p>
          <a:r>
            <a:rPr lang="en-US" dirty="0"/>
            <a:t>Can be relaxed (s97(4)) where ‘welfare requires’ (which may include where necessary to properly balance Art 10/8 rights)</a:t>
          </a:r>
        </a:p>
      </dgm:t>
    </dgm:pt>
    <dgm:pt modelId="{1E0CB435-EB87-427F-9B31-6BB50C5E7008}" type="parTrans" cxnId="{54EAF916-25EA-436C-AADA-B6FBC5BEF8C4}">
      <dgm:prSet/>
      <dgm:spPr/>
      <dgm:t>
        <a:bodyPr/>
        <a:lstStyle/>
        <a:p>
          <a:endParaRPr lang="en-US"/>
        </a:p>
      </dgm:t>
    </dgm:pt>
    <dgm:pt modelId="{4CA5CD1F-D0AA-4828-9E34-A4A3263DBD87}" type="sibTrans" cxnId="{54EAF916-25EA-436C-AADA-B6FBC5BEF8C4}">
      <dgm:prSet/>
      <dgm:spPr/>
      <dgm:t>
        <a:bodyPr/>
        <a:lstStyle/>
        <a:p>
          <a:endParaRPr lang="en-US"/>
        </a:p>
      </dgm:t>
    </dgm:pt>
    <dgm:pt modelId="{80A39BBD-87CB-4589-B0E6-67B1C860B1FE}">
      <dgm:prSet/>
      <dgm:spPr/>
      <dgm:t>
        <a:bodyPr/>
        <a:lstStyle/>
        <a:p>
          <a:r>
            <a:rPr lang="en-US"/>
            <a:t>Criminal offence if breached</a:t>
          </a:r>
        </a:p>
      </dgm:t>
    </dgm:pt>
    <dgm:pt modelId="{F9764152-A92F-49AE-9F00-32D43EE341BA}" type="parTrans" cxnId="{0E8D80F6-2FA7-4749-8084-D2D695C4F252}">
      <dgm:prSet/>
      <dgm:spPr/>
      <dgm:t>
        <a:bodyPr/>
        <a:lstStyle/>
        <a:p>
          <a:endParaRPr lang="en-US"/>
        </a:p>
      </dgm:t>
    </dgm:pt>
    <dgm:pt modelId="{D58E778D-396E-42E7-8682-C2D598870207}" type="sibTrans" cxnId="{0E8D80F6-2FA7-4749-8084-D2D695C4F252}">
      <dgm:prSet/>
      <dgm:spPr/>
      <dgm:t>
        <a:bodyPr/>
        <a:lstStyle/>
        <a:p>
          <a:endParaRPr lang="en-US"/>
        </a:p>
      </dgm:t>
    </dgm:pt>
    <dgm:pt modelId="{A087F81F-60D8-AB42-9B32-4AB0F64AB332}" type="pres">
      <dgm:prSet presAssocID="{E4D594E2-ABBC-4694-A060-229DF7F8369B}" presName="linear" presStyleCnt="0">
        <dgm:presLayoutVars>
          <dgm:animLvl val="lvl"/>
          <dgm:resizeHandles val="exact"/>
        </dgm:presLayoutVars>
      </dgm:prSet>
      <dgm:spPr/>
    </dgm:pt>
    <dgm:pt modelId="{CE3CDD90-8FD5-6546-8776-77B69B3E4ECE}" type="pres">
      <dgm:prSet presAssocID="{089AA4BB-5773-4774-8888-C6B206F71F5E}" presName="parentText" presStyleLbl="node1" presStyleIdx="0" presStyleCnt="4">
        <dgm:presLayoutVars>
          <dgm:chMax val="0"/>
          <dgm:bulletEnabled val="1"/>
        </dgm:presLayoutVars>
      </dgm:prSet>
      <dgm:spPr/>
    </dgm:pt>
    <dgm:pt modelId="{AE8F089A-E6E2-554C-9996-ED9269786D87}" type="pres">
      <dgm:prSet presAssocID="{D4BC4183-6841-4404-92AF-73A617B131F9}" presName="spacer" presStyleCnt="0"/>
      <dgm:spPr/>
    </dgm:pt>
    <dgm:pt modelId="{5B8CB24C-274C-5147-8F82-DCEC9042B3FC}" type="pres">
      <dgm:prSet presAssocID="{BA6DE9B2-25F5-4197-90C5-3DB98B1AE7C7}" presName="parentText" presStyleLbl="node1" presStyleIdx="1" presStyleCnt="4">
        <dgm:presLayoutVars>
          <dgm:chMax val="0"/>
          <dgm:bulletEnabled val="1"/>
        </dgm:presLayoutVars>
      </dgm:prSet>
      <dgm:spPr/>
    </dgm:pt>
    <dgm:pt modelId="{91E360AF-9F3F-8C46-8DFB-B4813C64AC7B}" type="pres">
      <dgm:prSet presAssocID="{2E1795B9-E358-43C3-B110-1C5BB7ED20B4}" presName="spacer" presStyleCnt="0"/>
      <dgm:spPr/>
    </dgm:pt>
    <dgm:pt modelId="{286281FA-13D6-A84E-A361-541375104759}" type="pres">
      <dgm:prSet presAssocID="{5D42065A-5E01-4501-88CC-0B5E613FC151}" presName="parentText" presStyleLbl="node1" presStyleIdx="2" presStyleCnt="4">
        <dgm:presLayoutVars>
          <dgm:chMax val="0"/>
          <dgm:bulletEnabled val="1"/>
        </dgm:presLayoutVars>
      </dgm:prSet>
      <dgm:spPr/>
    </dgm:pt>
    <dgm:pt modelId="{73C4A462-DE11-444B-95D8-9FEBC219A2A6}" type="pres">
      <dgm:prSet presAssocID="{4CA5CD1F-D0AA-4828-9E34-A4A3263DBD87}" presName="spacer" presStyleCnt="0"/>
      <dgm:spPr/>
    </dgm:pt>
    <dgm:pt modelId="{EEC160F9-21D1-1D4C-BF4B-C6DB4D16EF13}" type="pres">
      <dgm:prSet presAssocID="{80A39BBD-87CB-4589-B0E6-67B1C860B1FE}" presName="parentText" presStyleLbl="node1" presStyleIdx="3" presStyleCnt="4">
        <dgm:presLayoutVars>
          <dgm:chMax val="0"/>
          <dgm:bulletEnabled val="1"/>
        </dgm:presLayoutVars>
      </dgm:prSet>
      <dgm:spPr/>
    </dgm:pt>
  </dgm:ptLst>
  <dgm:cxnLst>
    <dgm:cxn modelId="{54EAF916-25EA-436C-AADA-B6FBC5BEF8C4}" srcId="{E4D594E2-ABBC-4694-A060-229DF7F8369B}" destId="{5D42065A-5E01-4501-88CC-0B5E613FC151}" srcOrd="2" destOrd="0" parTransId="{1E0CB435-EB87-427F-9B31-6BB50C5E7008}" sibTransId="{4CA5CD1F-D0AA-4828-9E34-A4A3263DBD87}"/>
    <dgm:cxn modelId="{A4B1A51F-230D-6C45-8391-1F211B6CD8A0}" type="presOf" srcId="{BA6DE9B2-25F5-4197-90C5-3DB98B1AE7C7}" destId="{5B8CB24C-274C-5147-8F82-DCEC9042B3FC}" srcOrd="0" destOrd="0" presId="urn:microsoft.com/office/officeart/2005/8/layout/vList2"/>
    <dgm:cxn modelId="{365E1161-1BE6-4C69-846B-93BBEA905172}" srcId="{E4D594E2-ABBC-4694-A060-229DF7F8369B}" destId="{BA6DE9B2-25F5-4197-90C5-3DB98B1AE7C7}" srcOrd="1" destOrd="0" parTransId="{76EFD861-E403-4785-B50E-AD2C5A3E012F}" sibTransId="{2E1795B9-E358-43C3-B110-1C5BB7ED20B4}"/>
    <dgm:cxn modelId="{9B639B79-B689-534B-B22A-3D47FAD9A556}" type="presOf" srcId="{80A39BBD-87CB-4589-B0E6-67B1C860B1FE}" destId="{EEC160F9-21D1-1D4C-BF4B-C6DB4D16EF13}" srcOrd="0" destOrd="0" presId="urn:microsoft.com/office/officeart/2005/8/layout/vList2"/>
    <dgm:cxn modelId="{052F017A-7CA3-774D-A166-D5BE6D60B65D}" type="presOf" srcId="{E4D594E2-ABBC-4694-A060-229DF7F8369B}" destId="{A087F81F-60D8-AB42-9B32-4AB0F64AB332}" srcOrd="0" destOrd="0" presId="urn:microsoft.com/office/officeart/2005/8/layout/vList2"/>
    <dgm:cxn modelId="{2345DCCD-49F6-4CC9-9A88-98194E22B9D7}" srcId="{E4D594E2-ABBC-4694-A060-229DF7F8369B}" destId="{089AA4BB-5773-4774-8888-C6B206F71F5E}" srcOrd="0" destOrd="0" parTransId="{99969D82-D258-4972-A805-DF8697FC2AA3}" sibTransId="{D4BC4183-6841-4404-92AF-73A617B131F9}"/>
    <dgm:cxn modelId="{2A9DE4F1-A637-6C42-93E8-9AF892071C50}" type="presOf" srcId="{089AA4BB-5773-4774-8888-C6B206F71F5E}" destId="{CE3CDD90-8FD5-6546-8776-77B69B3E4ECE}" srcOrd="0" destOrd="0" presId="urn:microsoft.com/office/officeart/2005/8/layout/vList2"/>
    <dgm:cxn modelId="{D3C535F3-273A-684A-A3F0-AC1FC3DDEA91}" type="presOf" srcId="{5D42065A-5E01-4501-88CC-0B5E613FC151}" destId="{286281FA-13D6-A84E-A361-541375104759}" srcOrd="0" destOrd="0" presId="urn:microsoft.com/office/officeart/2005/8/layout/vList2"/>
    <dgm:cxn modelId="{0E8D80F6-2FA7-4749-8084-D2D695C4F252}" srcId="{E4D594E2-ABBC-4694-A060-229DF7F8369B}" destId="{80A39BBD-87CB-4589-B0E6-67B1C860B1FE}" srcOrd="3" destOrd="0" parTransId="{F9764152-A92F-49AE-9F00-32D43EE341BA}" sibTransId="{D58E778D-396E-42E7-8682-C2D598870207}"/>
    <dgm:cxn modelId="{0950180D-E12B-8043-8551-39C42DCD684E}" type="presParOf" srcId="{A087F81F-60D8-AB42-9B32-4AB0F64AB332}" destId="{CE3CDD90-8FD5-6546-8776-77B69B3E4ECE}" srcOrd="0" destOrd="0" presId="urn:microsoft.com/office/officeart/2005/8/layout/vList2"/>
    <dgm:cxn modelId="{3D1CDC8E-C4C9-CF40-A66C-168F5484AC8E}" type="presParOf" srcId="{A087F81F-60D8-AB42-9B32-4AB0F64AB332}" destId="{AE8F089A-E6E2-554C-9996-ED9269786D87}" srcOrd="1" destOrd="0" presId="urn:microsoft.com/office/officeart/2005/8/layout/vList2"/>
    <dgm:cxn modelId="{1170F8BF-4160-274A-98C4-A30EF03A8758}" type="presParOf" srcId="{A087F81F-60D8-AB42-9B32-4AB0F64AB332}" destId="{5B8CB24C-274C-5147-8F82-DCEC9042B3FC}" srcOrd="2" destOrd="0" presId="urn:microsoft.com/office/officeart/2005/8/layout/vList2"/>
    <dgm:cxn modelId="{A117CB9B-D5AD-0440-A918-E1247F0D9A0F}" type="presParOf" srcId="{A087F81F-60D8-AB42-9B32-4AB0F64AB332}" destId="{91E360AF-9F3F-8C46-8DFB-B4813C64AC7B}" srcOrd="3" destOrd="0" presId="urn:microsoft.com/office/officeart/2005/8/layout/vList2"/>
    <dgm:cxn modelId="{9C6D9C8D-D23D-524C-8465-8E8E1A0B6000}" type="presParOf" srcId="{A087F81F-60D8-AB42-9B32-4AB0F64AB332}" destId="{286281FA-13D6-A84E-A361-541375104759}" srcOrd="4" destOrd="0" presId="urn:microsoft.com/office/officeart/2005/8/layout/vList2"/>
    <dgm:cxn modelId="{FC3F8736-2B94-A745-B476-B442E52DCFE2}" type="presParOf" srcId="{A087F81F-60D8-AB42-9B32-4AB0F64AB332}" destId="{73C4A462-DE11-444B-95D8-9FEBC219A2A6}" srcOrd="5" destOrd="0" presId="urn:microsoft.com/office/officeart/2005/8/layout/vList2"/>
    <dgm:cxn modelId="{ECBB6996-AC39-EA40-B554-B3D851F9CE09}" type="presParOf" srcId="{A087F81F-60D8-AB42-9B32-4AB0F64AB332}" destId="{EEC160F9-21D1-1D4C-BF4B-C6DB4D16EF13}"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9CE39F6-29C5-4FDB-9549-ED1AF7724564}"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BEFB906-4227-4B53-B72C-672EF2030D19}">
      <dgm:prSet/>
      <dgm:spPr/>
      <dgm:t>
        <a:bodyPr/>
        <a:lstStyle/>
        <a:p>
          <a:pPr>
            <a:lnSpc>
              <a:spcPct val="100000"/>
            </a:lnSpc>
          </a:pPr>
          <a:r>
            <a:rPr lang="en-GB" i="1"/>
            <a:t>Read Kent County Council v B, </a:t>
          </a:r>
          <a:r>
            <a:rPr lang="en-GB"/>
            <a:t>sub nom</a:t>
          </a:r>
          <a:r>
            <a:rPr lang="en-GB" i="1"/>
            <a:t> Re B (A Child) (Disclosure)</a:t>
          </a:r>
          <a:r>
            <a:rPr lang="en-GB"/>
            <a:t> [2004] EWHC 411 (Fam); [2004] 2 FLR 142  (pa 66)</a:t>
          </a:r>
          <a:endParaRPr lang="en-US"/>
        </a:p>
      </dgm:t>
    </dgm:pt>
    <dgm:pt modelId="{F05CA03B-02C9-4077-8A8F-CE71810D4268}" type="parTrans" cxnId="{2448A391-595B-4979-A6A0-A4789EBC199F}">
      <dgm:prSet/>
      <dgm:spPr/>
      <dgm:t>
        <a:bodyPr/>
        <a:lstStyle/>
        <a:p>
          <a:endParaRPr lang="en-US"/>
        </a:p>
      </dgm:t>
    </dgm:pt>
    <dgm:pt modelId="{0CC639DA-78DF-4AE7-A64A-8220A91AA6FC}" type="sibTrans" cxnId="{2448A391-595B-4979-A6A0-A4789EBC199F}">
      <dgm:prSet/>
      <dgm:spPr/>
      <dgm:t>
        <a:bodyPr/>
        <a:lstStyle/>
        <a:p>
          <a:endParaRPr lang="en-US"/>
        </a:p>
      </dgm:t>
    </dgm:pt>
    <dgm:pt modelId="{64562E01-9BEF-4309-B12B-D278B1BAAEF7}">
      <dgm:prSet/>
      <dgm:spPr/>
      <dgm:t>
        <a:bodyPr/>
        <a:lstStyle/>
        <a:p>
          <a:pPr>
            <a:lnSpc>
              <a:spcPct val="100000"/>
            </a:lnSpc>
          </a:pPr>
          <a:r>
            <a:rPr lang="en-GB" dirty="0"/>
            <a:t>TLDR : it’s complicated and fuzzy around the edges.</a:t>
          </a:r>
          <a:endParaRPr lang="en-US" dirty="0"/>
        </a:p>
      </dgm:t>
    </dgm:pt>
    <dgm:pt modelId="{5E49FA53-F109-42DB-9389-32029C5CE181}" type="parTrans" cxnId="{51560B56-EA39-4DD3-8033-F7B60361B1F6}">
      <dgm:prSet/>
      <dgm:spPr/>
      <dgm:t>
        <a:bodyPr/>
        <a:lstStyle/>
        <a:p>
          <a:endParaRPr lang="en-US"/>
        </a:p>
      </dgm:t>
    </dgm:pt>
    <dgm:pt modelId="{A667FFBE-95C2-4F89-AB1B-52EAC99F4A1E}" type="sibTrans" cxnId="{51560B56-EA39-4DD3-8033-F7B60361B1F6}">
      <dgm:prSet/>
      <dgm:spPr/>
      <dgm:t>
        <a:bodyPr/>
        <a:lstStyle/>
        <a:p>
          <a:endParaRPr lang="en-US"/>
        </a:p>
      </dgm:t>
    </dgm:pt>
    <dgm:pt modelId="{64D26A9E-859C-0F4B-AC3D-87D0B0F5DB69}">
      <dgm:prSet/>
      <dgm:spPr/>
      <dgm:t>
        <a:bodyPr/>
        <a:lstStyle/>
        <a:p>
          <a:pPr>
            <a:lnSpc>
              <a:spcPct val="100000"/>
            </a:lnSpc>
          </a:pPr>
          <a:r>
            <a:rPr lang="en-GB" dirty="0"/>
            <a:t>This makes it difficult to safely  and responsibly report, and hard to enforce flagrant breach.</a:t>
          </a:r>
        </a:p>
      </dgm:t>
    </dgm:pt>
    <dgm:pt modelId="{FCCACCBB-F02A-9348-882D-C48970210378}" type="parTrans" cxnId="{3046FC44-46D6-8C47-9B92-EDE697F101E8}">
      <dgm:prSet/>
      <dgm:spPr/>
      <dgm:t>
        <a:bodyPr/>
        <a:lstStyle/>
        <a:p>
          <a:endParaRPr lang="en-GB"/>
        </a:p>
      </dgm:t>
    </dgm:pt>
    <dgm:pt modelId="{CDCE4443-D715-8C42-A594-2E29F95F01B0}" type="sibTrans" cxnId="{3046FC44-46D6-8C47-9B92-EDE697F101E8}">
      <dgm:prSet/>
      <dgm:spPr/>
      <dgm:t>
        <a:bodyPr/>
        <a:lstStyle/>
        <a:p>
          <a:endParaRPr lang="en-GB"/>
        </a:p>
      </dgm:t>
    </dgm:pt>
    <dgm:pt modelId="{BB2114BA-CDC5-4D74-B4C3-AC6E9290BBFD}" type="pres">
      <dgm:prSet presAssocID="{59CE39F6-29C5-4FDB-9549-ED1AF7724564}" presName="root" presStyleCnt="0">
        <dgm:presLayoutVars>
          <dgm:dir/>
          <dgm:resizeHandles val="exact"/>
        </dgm:presLayoutVars>
      </dgm:prSet>
      <dgm:spPr/>
    </dgm:pt>
    <dgm:pt modelId="{06D825FB-2177-4307-A5A3-99551358147F}" type="pres">
      <dgm:prSet presAssocID="{ABEFB906-4227-4B53-B72C-672EF2030D19}" presName="compNode" presStyleCnt="0"/>
      <dgm:spPr/>
    </dgm:pt>
    <dgm:pt modelId="{75A4624C-A5B7-40F0-BE9E-5E46D79641BF}" type="pres">
      <dgm:prSet presAssocID="{ABEFB906-4227-4B53-B72C-672EF2030D19}" presName="bgRect" presStyleLbl="bgShp" presStyleIdx="0" presStyleCnt="3"/>
      <dgm:spPr/>
    </dgm:pt>
    <dgm:pt modelId="{0B2FAB24-8EAA-4408-B749-41A30E3CDC5B}" type="pres">
      <dgm:prSet presAssocID="{ABEFB906-4227-4B53-B72C-672EF2030D1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Judge"/>
        </a:ext>
      </dgm:extLst>
    </dgm:pt>
    <dgm:pt modelId="{F5580CF0-5C4B-4229-8B40-9A9434B5A9B0}" type="pres">
      <dgm:prSet presAssocID="{ABEFB906-4227-4B53-B72C-672EF2030D19}" presName="spaceRect" presStyleCnt="0"/>
      <dgm:spPr/>
    </dgm:pt>
    <dgm:pt modelId="{858FC948-2F1B-431E-89C5-6A7845D8A20D}" type="pres">
      <dgm:prSet presAssocID="{ABEFB906-4227-4B53-B72C-672EF2030D19}" presName="parTx" presStyleLbl="revTx" presStyleIdx="0" presStyleCnt="3">
        <dgm:presLayoutVars>
          <dgm:chMax val="0"/>
          <dgm:chPref val="0"/>
        </dgm:presLayoutVars>
      </dgm:prSet>
      <dgm:spPr/>
    </dgm:pt>
    <dgm:pt modelId="{DCD5C504-066B-4FC8-92EB-A71C9CFCFC16}" type="pres">
      <dgm:prSet presAssocID="{0CC639DA-78DF-4AE7-A64A-8220A91AA6FC}" presName="sibTrans" presStyleCnt="0"/>
      <dgm:spPr/>
    </dgm:pt>
    <dgm:pt modelId="{FC0FD833-2CFE-49F9-938E-20EDA6FC91A9}" type="pres">
      <dgm:prSet presAssocID="{64562E01-9BEF-4309-B12B-D278B1BAAEF7}" presName="compNode" presStyleCnt="0"/>
      <dgm:spPr/>
    </dgm:pt>
    <dgm:pt modelId="{E4D0CE10-8017-49D9-94D8-63E442E7941B}" type="pres">
      <dgm:prSet presAssocID="{64562E01-9BEF-4309-B12B-D278B1BAAEF7}" presName="bgRect" presStyleLbl="bgShp" presStyleIdx="1" presStyleCnt="3"/>
      <dgm:spPr/>
    </dgm:pt>
    <dgm:pt modelId="{16834319-4641-406E-9B92-22CED2B466E8}" type="pres">
      <dgm:prSet presAssocID="{64562E01-9BEF-4309-B12B-D278B1BAAEF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ze"/>
        </a:ext>
      </dgm:extLst>
    </dgm:pt>
    <dgm:pt modelId="{25FB6BA9-80FA-45FA-B841-95A5B0854B0E}" type="pres">
      <dgm:prSet presAssocID="{64562E01-9BEF-4309-B12B-D278B1BAAEF7}" presName="spaceRect" presStyleCnt="0"/>
      <dgm:spPr/>
    </dgm:pt>
    <dgm:pt modelId="{1A914451-6645-47D5-8CD3-D6133CB9842B}" type="pres">
      <dgm:prSet presAssocID="{64562E01-9BEF-4309-B12B-D278B1BAAEF7}" presName="parTx" presStyleLbl="revTx" presStyleIdx="1" presStyleCnt="3">
        <dgm:presLayoutVars>
          <dgm:chMax val="0"/>
          <dgm:chPref val="0"/>
        </dgm:presLayoutVars>
      </dgm:prSet>
      <dgm:spPr/>
    </dgm:pt>
    <dgm:pt modelId="{0279000A-1B4E-4840-976B-97DBB76948C4}" type="pres">
      <dgm:prSet presAssocID="{A667FFBE-95C2-4F89-AB1B-52EAC99F4A1E}" presName="sibTrans" presStyleCnt="0"/>
      <dgm:spPr/>
    </dgm:pt>
    <dgm:pt modelId="{F39666CD-9608-AF47-9B25-42FD524F6826}" type="pres">
      <dgm:prSet presAssocID="{64D26A9E-859C-0F4B-AC3D-87D0B0F5DB69}" presName="compNode" presStyleCnt="0"/>
      <dgm:spPr/>
    </dgm:pt>
    <dgm:pt modelId="{8246EE04-2254-5F45-A9A1-293B5CDB6537}" type="pres">
      <dgm:prSet presAssocID="{64D26A9E-859C-0F4B-AC3D-87D0B0F5DB69}" presName="bgRect" presStyleLbl="bgShp" presStyleIdx="2" presStyleCnt="3"/>
      <dgm:spPr/>
    </dgm:pt>
    <dgm:pt modelId="{0D597FFF-536A-E049-BA05-D02899836EC8}" type="pres">
      <dgm:prSet presAssocID="{64D26A9E-859C-0F4B-AC3D-87D0B0F5DB69}" presName="iconRect" presStyleLbl="node1" presStyleIdx="2" presStyleCnt="3"/>
      <dgm:spPr/>
    </dgm:pt>
    <dgm:pt modelId="{D539463B-1503-D04D-956F-152DEA7213A7}" type="pres">
      <dgm:prSet presAssocID="{64D26A9E-859C-0F4B-AC3D-87D0B0F5DB69}" presName="spaceRect" presStyleCnt="0"/>
      <dgm:spPr/>
    </dgm:pt>
    <dgm:pt modelId="{EA8B5602-64E5-6245-BC3D-D9C363E91AE4}" type="pres">
      <dgm:prSet presAssocID="{64D26A9E-859C-0F4B-AC3D-87D0B0F5DB69}" presName="parTx" presStyleLbl="revTx" presStyleIdx="2" presStyleCnt="3">
        <dgm:presLayoutVars>
          <dgm:chMax val="0"/>
          <dgm:chPref val="0"/>
        </dgm:presLayoutVars>
      </dgm:prSet>
      <dgm:spPr/>
    </dgm:pt>
  </dgm:ptLst>
  <dgm:cxnLst>
    <dgm:cxn modelId="{3046FC44-46D6-8C47-9B92-EDE697F101E8}" srcId="{59CE39F6-29C5-4FDB-9549-ED1AF7724564}" destId="{64D26A9E-859C-0F4B-AC3D-87D0B0F5DB69}" srcOrd="2" destOrd="0" parTransId="{FCCACCBB-F02A-9348-882D-C48970210378}" sibTransId="{CDCE4443-D715-8C42-A594-2E29F95F01B0}"/>
    <dgm:cxn modelId="{51560B56-EA39-4DD3-8033-F7B60361B1F6}" srcId="{59CE39F6-29C5-4FDB-9549-ED1AF7724564}" destId="{64562E01-9BEF-4309-B12B-D278B1BAAEF7}" srcOrd="1" destOrd="0" parTransId="{5E49FA53-F109-42DB-9389-32029C5CE181}" sibTransId="{A667FFBE-95C2-4F89-AB1B-52EAC99F4A1E}"/>
    <dgm:cxn modelId="{F7D8F86B-4B26-4177-BB38-B87D8D6DA9F1}" type="presOf" srcId="{59CE39F6-29C5-4FDB-9549-ED1AF7724564}" destId="{BB2114BA-CDC5-4D74-B4C3-AC6E9290BBFD}" srcOrd="0" destOrd="0" presId="urn:microsoft.com/office/officeart/2018/2/layout/IconVerticalSolidList"/>
    <dgm:cxn modelId="{2448A391-595B-4979-A6A0-A4789EBC199F}" srcId="{59CE39F6-29C5-4FDB-9549-ED1AF7724564}" destId="{ABEFB906-4227-4B53-B72C-672EF2030D19}" srcOrd="0" destOrd="0" parTransId="{F05CA03B-02C9-4077-8A8F-CE71810D4268}" sibTransId="{0CC639DA-78DF-4AE7-A64A-8220A91AA6FC}"/>
    <dgm:cxn modelId="{061B1B9C-3CF3-F34B-96ED-8EF6F4901A84}" type="presOf" srcId="{64D26A9E-859C-0F4B-AC3D-87D0B0F5DB69}" destId="{EA8B5602-64E5-6245-BC3D-D9C363E91AE4}" srcOrd="0" destOrd="0" presId="urn:microsoft.com/office/officeart/2018/2/layout/IconVerticalSolidList"/>
    <dgm:cxn modelId="{FD87ABD0-0F26-402F-8715-8A2FE61679D9}" type="presOf" srcId="{ABEFB906-4227-4B53-B72C-672EF2030D19}" destId="{858FC948-2F1B-431E-89C5-6A7845D8A20D}" srcOrd="0" destOrd="0" presId="urn:microsoft.com/office/officeart/2018/2/layout/IconVerticalSolidList"/>
    <dgm:cxn modelId="{3D0110E2-E596-46A9-B2D8-29F4113B7578}" type="presOf" srcId="{64562E01-9BEF-4309-B12B-D278B1BAAEF7}" destId="{1A914451-6645-47D5-8CD3-D6133CB9842B}" srcOrd="0" destOrd="0" presId="urn:microsoft.com/office/officeart/2018/2/layout/IconVerticalSolidList"/>
    <dgm:cxn modelId="{2D43760B-329A-429C-BC78-E983BB63D13F}" type="presParOf" srcId="{BB2114BA-CDC5-4D74-B4C3-AC6E9290BBFD}" destId="{06D825FB-2177-4307-A5A3-99551358147F}" srcOrd="0" destOrd="0" presId="urn:microsoft.com/office/officeart/2018/2/layout/IconVerticalSolidList"/>
    <dgm:cxn modelId="{7BA23DF4-3DE1-42A9-AE37-4140AC016DAE}" type="presParOf" srcId="{06D825FB-2177-4307-A5A3-99551358147F}" destId="{75A4624C-A5B7-40F0-BE9E-5E46D79641BF}" srcOrd="0" destOrd="0" presId="urn:microsoft.com/office/officeart/2018/2/layout/IconVerticalSolidList"/>
    <dgm:cxn modelId="{4A1F27BB-1AF3-48B9-B886-98E71439C7E7}" type="presParOf" srcId="{06D825FB-2177-4307-A5A3-99551358147F}" destId="{0B2FAB24-8EAA-4408-B749-41A30E3CDC5B}" srcOrd="1" destOrd="0" presId="urn:microsoft.com/office/officeart/2018/2/layout/IconVerticalSolidList"/>
    <dgm:cxn modelId="{A8727687-C39C-4567-B05D-F07F9B2D69F3}" type="presParOf" srcId="{06D825FB-2177-4307-A5A3-99551358147F}" destId="{F5580CF0-5C4B-4229-8B40-9A9434B5A9B0}" srcOrd="2" destOrd="0" presId="urn:microsoft.com/office/officeart/2018/2/layout/IconVerticalSolidList"/>
    <dgm:cxn modelId="{3F03A5F8-12E0-4D02-8700-64C9CF00E4FD}" type="presParOf" srcId="{06D825FB-2177-4307-A5A3-99551358147F}" destId="{858FC948-2F1B-431E-89C5-6A7845D8A20D}" srcOrd="3" destOrd="0" presId="urn:microsoft.com/office/officeart/2018/2/layout/IconVerticalSolidList"/>
    <dgm:cxn modelId="{91F7488D-691E-4B87-9895-65346116988C}" type="presParOf" srcId="{BB2114BA-CDC5-4D74-B4C3-AC6E9290BBFD}" destId="{DCD5C504-066B-4FC8-92EB-A71C9CFCFC16}" srcOrd="1" destOrd="0" presId="urn:microsoft.com/office/officeart/2018/2/layout/IconVerticalSolidList"/>
    <dgm:cxn modelId="{678AE780-B90F-4768-9200-B4E75A02A9DD}" type="presParOf" srcId="{BB2114BA-CDC5-4D74-B4C3-AC6E9290BBFD}" destId="{FC0FD833-2CFE-49F9-938E-20EDA6FC91A9}" srcOrd="2" destOrd="0" presId="urn:microsoft.com/office/officeart/2018/2/layout/IconVerticalSolidList"/>
    <dgm:cxn modelId="{106ED422-F032-4CA0-A57D-41BDF663825C}" type="presParOf" srcId="{FC0FD833-2CFE-49F9-938E-20EDA6FC91A9}" destId="{E4D0CE10-8017-49D9-94D8-63E442E7941B}" srcOrd="0" destOrd="0" presId="urn:microsoft.com/office/officeart/2018/2/layout/IconVerticalSolidList"/>
    <dgm:cxn modelId="{F92FD118-0AE2-4239-8AD1-6D64064B2187}" type="presParOf" srcId="{FC0FD833-2CFE-49F9-938E-20EDA6FC91A9}" destId="{16834319-4641-406E-9B92-22CED2B466E8}" srcOrd="1" destOrd="0" presId="urn:microsoft.com/office/officeart/2018/2/layout/IconVerticalSolidList"/>
    <dgm:cxn modelId="{45283729-FBBF-4222-BBA5-7BCCE193A8AA}" type="presParOf" srcId="{FC0FD833-2CFE-49F9-938E-20EDA6FC91A9}" destId="{25FB6BA9-80FA-45FA-B841-95A5B0854B0E}" srcOrd="2" destOrd="0" presId="urn:microsoft.com/office/officeart/2018/2/layout/IconVerticalSolidList"/>
    <dgm:cxn modelId="{7CD4F021-C878-4F6E-B41A-51A0B380B6C9}" type="presParOf" srcId="{FC0FD833-2CFE-49F9-938E-20EDA6FC91A9}" destId="{1A914451-6645-47D5-8CD3-D6133CB9842B}" srcOrd="3" destOrd="0" presId="urn:microsoft.com/office/officeart/2018/2/layout/IconVerticalSolidList"/>
    <dgm:cxn modelId="{355D34A3-62B8-6442-ACCF-E1E581B93972}" type="presParOf" srcId="{BB2114BA-CDC5-4D74-B4C3-AC6E9290BBFD}" destId="{0279000A-1B4E-4840-976B-97DBB76948C4}" srcOrd="3" destOrd="0" presId="urn:microsoft.com/office/officeart/2018/2/layout/IconVerticalSolidList"/>
    <dgm:cxn modelId="{BC0F83C3-5BD6-D34F-936B-606AAFD07EC3}" type="presParOf" srcId="{BB2114BA-CDC5-4D74-B4C3-AC6E9290BBFD}" destId="{F39666CD-9608-AF47-9B25-42FD524F6826}" srcOrd="4" destOrd="0" presId="urn:microsoft.com/office/officeart/2018/2/layout/IconVerticalSolidList"/>
    <dgm:cxn modelId="{6B64BC6C-354C-564E-B2A4-C763A0D10919}" type="presParOf" srcId="{F39666CD-9608-AF47-9B25-42FD524F6826}" destId="{8246EE04-2254-5F45-A9A1-293B5CDB6537}" srcOrd="0" destOrd="0" presId="urn:microsoft.com/office/officeart/2018/2/layout/IconVerticalSolidList"/>
    <dgm:cxn modelId="{52A1DE06-DF3F-A846-8A58-231EED8992F0}" type="presParOf" srcId="{F39666CD-9608-AF47-9B25-42FD524F6826}" destId="{0D597FFF-536A-E049-BA05-D02899836EC8}" srcOrd="1" destOrd="0" presId="urn:microsoft.com/office/officeart/2018/2/layout/IconVerticalSolidList"/>
    <dgm:cxn modelId="{0E73D0A3-FBEB-0744-B3DA-A9213D3EC52C}" type="presParOf" srcId="{F39666CD-9608-AF47-9B25-42FD524F6826}" destId="{D539463B-1503-D04D-956F-152DEA7213A7}" srcOrd="2" destOrd="0" presId="urn:microsoft.com/office/officeart/2018/2/layout/IconVerticalSolidList"/>
    <dgm:cxn modelId="{2EE7FA67-AEB3-3749-8BA2-79BE8750EBDC}" type="presParOf" srcId="{F39666CD-9608-AF47-9B25-42FD524F6826}" destId="{EA8B5602-64E5-6245-BC3D-D9C363E91AE4}"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FD874FC-FEBD-404F-97F6-FB855F045E95}"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EC136FB3-5C4E-4729-B121-E2C511D991E7}">
      <dgm:prSet/>
      <dgm:spPr/>
      <dgm:t>
        <a:bodyPr/>
        <a:lstStyle/>
        <a:p>
          <a:r>
            <a:rPr lang="en-US" dirty="0"/>
            <a:t>S12(4) AJA and the FPR empowers court to adjust default provisions:</a:t>
          </a:r>
        </a:p>
      </dgm:t>
    </dgm:pt>
    <dgm:pt modelId="{6634D003-1B77-433E-B9CC-4DE635C5C333}" type="parTrans" cxnId="{B4A851E3-424B-44A3-AD81-9C09F6AB1885}">
      <dgm:prSet/>
      <dgm:spPr/>
      <dgm:t>
        <a:bodyPr/>
        <a:lstStyle/>
        <a:p>
          <a:endParaRPr lang="en-US"/>
        </a:p>
      </dgm:t>
    </dgm:pt>
    <dgm:pt modelId="{87EF9D91-07D7-41F2-B923-7AB94712F367}" type="sibTrans" cxnId="{B4A851E3-424B-44A3-AD81-9C09F6AB1885}">
      <dgm:prSet/>
      <dgm:spPr/>
      <dgm:t>
        <a:bodyPr/>
        <a:lstStyle/>
        <a:p>
          <a:endParaRPr lang="en-US"/>
        </a:p>
      </dgm:t>
    </dgm:pt>
    <dgm:pt modelId="{8F425D59-1C50-43AD-A4CD-D9F912ED38C4}">
      <dgm:prSet/>
      <dgm:spPr/>
      <dgm:t>
        <a:bodyPr/>
        <a:lstStyle/>
        <a:p>
          <a:r>
            <a:rPr lang="en-US" dirty="0"/>
            <a:t>12.73(1)(b) &amp; (c) </a:t>
          </a:r>
          <a:r>
            <a:rPr lang="en-US" dirty="0" err="1"/>
            <a:t>authorise</a:t>
          </a:r>
          <a:r>
            <a:rPr lang="en-US" dirty="0"/>
            <a:t> the court to permit specified communication of information or adjust the default permissions in r12.75 / PD12G</a:t>
          </a:r>
        </a:p>
      </dgm:t>
    </dgm:pt>
    <dgm:pt modelId="{57CCEE80-F977-4A2C-B75F-3AE334A2CCCD}" type="parTrans" cxnId="{0B7A0B9C-BF09-42CD-B998-1806899417C4}">
      <dgm:prSet/>
      <dgm:spPr/>
      <dgm:t>
        <a:bodyPr/>
        <a:lstStyle/>
        <a:p>
          <a:endParaRPr lang="en-US"/>
        </a:p>
      </dgm:t>
    </dgm:pt>
    <dgm:pt modelId="{8BF43269-2941-4D4A-9958-636DE637185B}" type="sibTrans" cxnId="{0B7A0B9C-BF09-42CD-B998-1806899417C4}">
      <dgm:prSet/>
      <dgm:spPr/>
      <dgm:t>
        <a:bodyPr/>
        <a:lstStyle/>
        <a:p>
          <a:endParaRPr lang="en-US"/>
        </a:p>
      </dgm:t>
    </dgm:pt>
    <dgm:pt modelId="{D1D419E9-9C7A-4FFE-9735-5764530C2EC2}">
      <dgm:prSet/>
      <dgm:spPr/>
      <dgm:t>
        <a:bodyPr/>
        <a:lstStyle/>
        <a:p>
          <a:r>
            <a:rPr lang="en-US" dirty="0"/>
            <a:t>Where potential publication of information to world at large, use IJ / HRA approach. Incidental / supplemental orders don’t require </a:t>
          </a:r>
          <a:r>
            <a:rPr lang="en-US" dirty="0" err="1"/>
            <a:t>HCt</a:t>
          </a:r>
          <a:r>
            <a:rPr lang="en-US" dirty="0"/>
            <a:t> (</a:t>
          </a:r>
          <a:r>
            <a:rPr lang="en-GB" b="0" i="0" dirty="0"/>
            <a:t>K (Children) (Powers of the Family Court) [2024] EWCA </a:t>
          </a:r>
          <a:r>
            <a:rPr lang="en-GB" b="0" i="0" dirty="0" err="1"/>
            <a:t>Civ</a:t>
          </a:r>
          <a:r>
            <a:rPr lang="en-GB" b="0" i="0" dirty="0"/>
            <a:t> 2)</a:t>
          </a:r>
          <a:endParaRPr lang="en-US" dirty="0"/>
        </a:p>
      </dgm:t>
    </dgm:pt>
    <dgm:pt modelId="{9D932024-E885-42AA-933F-2BCA61829D9B}" type="sibTrans" cxnId="{EC73469F-13F0-4458-9AF5-EF67F65AFBE8}">
      <dgm:prSet/>
      <dgm:spPr/>
      <dgm:t>
        <a:bodyPr/>
        <a:lstStyle/>
        <a:p>
          <a:endParaRPr lang="en-US"/>
        </a:p>
      </dgm:t>
    </dgm:pt>
    <dgm:pt modelId="{D41FB002-05C9-4676-8D59-D95B1F4143A7}" type="parTrans" cxnId="{EC73469F-13F0-4458-9AF5-EF67F65AFBE8}">
      <dgm:prSet/>
      <dgm:spPr/>
      <dgm:t>
        <a:bodyPr/>
        <a:lstStyle/>
        <a:p>
          <a:endParaRPr lang="en-US"/>
        </a:p>
      </dgm:t>
    </dgm:pt>
    <dgm:pt modelId="{04B3FC00-59F9-EC4F-82EB-7D15762C145B}">
      <dgm:prSet/>
      <dgm:spPr/>
      <dgm:t>
        <a:bodyPr/>
        <a:lstStyle/>
        <a:p>
          <a:r>
            <a:rPr lang="en-GB" dirty="0"/>
            <a:t>In children cases the pilot operates by the court making a ‘Transparency Order’ under these powers.</a:t>
          </a:r>
        </a:p>
      </dgm:t>
    </dgm:pt>
    <dgm:pt modelId="{EE476342-95FA-EF49-B454-86DD93E38642}" type="parTrans" cxnId="{3FF85F08-B4FA-6942-A57B-EF2B35DC46F3}">
      <dgm:prSet/>
      <dgm:spPr/>
      <dgm:t>
        <a:bodyPr/>
        <a:lstStyle/>
        <a:p>
          <a:endParaRPr lang="en-GB"/>
        </a:p>
      </dgm:t>
    </dgm:pt>
    <dgm:pt modelId="{DA2AF82C-296F-3D48-9E61-26F7E2F4D682}" type="sibTrans" cxnId="{3FF85F08-B4FA-6942-A57B-EF2B35DC46F3}">
      <dgm:prSet/>
      <dgm:spPr/>
      <dgm:t>
        <a:bodyPr/>
        <a:lstStyle/>
        <a:p>
          <a:endParaRPr lang="en-GB"/>
        </a:p>
      </dgm:t>
    </dgm:pt>
    <dgm:pt modelId="{6CB3AB1D-CE87-9E46-BA3A-83F001F65DC4}" type="pres">
      <dgm:prSet presAssocID="{4FD874FC-FEBD-404F-97F6-FB855F045E95}" presName="vert0" presStyleCnt="0">
        <dgm:presLayoutVars>
          <dgm:dir/>
          <dgm:animOne val="branch"/>
          <dgm:animLvl val="lvl"/>
        </dgm:presLayoutVars>
      </dgm:prSet>
      <dgm:spPr/>
    </dgm:pt>
    <dgm:pt modelId="{CEE2D278-500C-644A-B8AD-4DBF4FD6C9B1}" type="pres">
      <dgm:prSet presAssocID="{EC136FB3-5C4E-4729-B121-E2C511D991E7}" presName="thickLine" presStyleLbl="alignNode1" presStyleIdx="0" presStyleCnt="4"/>
      <dgm:spPr/>
    </dgm:pt>
    <dgm:pt modelId="{25B85C64-BC1A-5248-A02A-62F2234559F9}" type="pres">
      <dgm:prSet presAssocID="{EC136FB3-5C4E-4729-B121-E2C511D991E7}" presName="horz1" presStyleCnt="0"/>
      <dgm:spPr/>
    </dgm:pt>
    <dgm:pt modelId="{F9CA4284-90E1-0F4D-A2C4-A81582D811AB}" type="pres">
      <dgm:prSet presAssocID="{EC136FB3-5C4E-4729-B121-E2C511D991E7}" presName="tx1" presStyleLbl="revTx" presStyleIdx="0" presStyleCnt="4"/>
      <dgm:spPr/>
    </dgm:pt>
    <dgm:pt modelId="{5B51D4DD-B748-C042-A6DD-4CB73C87275F}" type="pres">
      <dgm:prSet presAssocID="{EC136FB3-5C4E-4729-B121-E2C511D991E7}" presName="vert1" presStyleCnt="0"/>
      <dgm:spPr/>
    </dgm:pt>
    <dgm:pt modelId="{C0E31451-3BA6-3647-97D7-F54478E3C291}" type="pres">
      <dgm:prSet presAssocID="{8F425D59-1C50-43AD-A4CD-D9F912ED38C4}" presName="thickLine" presStyleLbl="alignNode1" presStyleIdx="1" presStyleCnt="4"/>
      <dgm:spPr/>
    </dgm:pt>
    <dgm:pt modelId="{C638F7A1-4716-AE4F-9AC9-81B5ABD0BB9E}" type="pres">
      <dgm:prSet presAssocID="{8F425D59-1C50-43AD-A4CD-D9F912ED38C4}" presName="horz1" presStyleCnt="0"/>
      <dgm:spPr/>
    </dgm:pt>
    <dgm:pt modelId="{8AB9EF60-9EF5-BA43-A179-57CDF164E7F3}" type="pres">
      <dgm:prSet presAssocID="{8F425D59-1C50-43AD-A4CD-D9F912ED38C4}" presName="tx1" presStyleLbl="revTx" presStyleIdx="1" presStyleCnt="4"/>
      <dgm:spPr/>
    </dgm:pt>
    <dgm:pt modelId="{8848378A-39AA-774B-8AFD-6CD2FD1F6E71}" type="pres">
      <dgm:prSet presAssocID="{8F425D59-1C50-43AD-A4CD-D9F912ED38C4}" presName="vert1" presStyleCnt="0"/>
      <dgm:spPr/>
    </dgm:pt>
    <dgm:pt modelId="{84DC88BE-3FB0-DE4C-AB3F-6916FF11D1A0}" type="pres">
      <dgm:prSet presAssocID="{D1D419E9-9C7A-4FFE-9735-5764530C2EC2}" presName="thickLine" presStyleLbl="alignNode1" presStyleIdx="2" presStyleCnt="4"/>
      <dgm:spPr/>
    </dgm:pt>
    <dgm:pt modelId="{30FDB93C-5B97-6748-81FF-DF9F2B8123D6}" type="pres">
      <dgm:prSet presAssocID="{D1D419E9-9C7A-4FFE-9735-5764530C2EC2}" presName="horz1" presStyleCnt="0"/>
      <dgm:spPr/>
    </dgm:pt>
    <dgm:pt modelId="{72CF55E4-A902-CB40-A685-21E14D36A430}" type="pres">
      <dgm:prSet presAssocID="{D1D419E9-9C7A-4FFE-9735-5764530C2EC2}" presName="tx1" presStyleLbl="revTx" presStyleIdx="2" presStyleCnt="4"/>
      <dgm:spPr/>
    </dgm:pt>
    <dgm:pt modelId="{918B3305-2F3D-F44A-9DF9-ADABDB2B8EB5}" type="pres">
      <dgm:prSet presAssocID="{D1D419E9-9C7A-4FFE-9735-5764530C2EC2}" presName="vert1" presStyleCnt="0"/>
      <dgm:spPr/>
    </dgm:pt>
    <dgm:pt modelId="{0A952CF2-E290-574F-8429-F562CBA7F718}" type="pres">
      <dgm:prSet presAssocID="{04B3FC00-59F9-EC4F-82EB-7D15762C145B}" presName="thickLine" presStyleLbl="alignNode1" presStyleIdx="3" presStyleCnt="4"/>
      <dgm:spPr/>
    </dgm:pt>
    <dgm:pt modelId="{37269297-541E-5E4E-9F7C-AF237E70EC9D}" type="pres">
      <dgm:prSet presAssocID="{04B3FC00-59F9-EC4F-82EB-7D15762C145B}" presName="horz1" presStyleCnt="0"/>
      <dgm:spPr/>
    </dgm:pt>
    <dgm:pt modelId="{0F9E4EE1-8E66-8145-878B-81D30E06330D}" type="pres">
      <dgm:prSet presAssocID="{04B3FC00-59F9-EC4F-82EB-7D15762C145B}" presName="tx1" presStyleLbl="revTx" presStyleIdx="3" presStyleCnt="4"/>
      <dgm:spPr/>
    </dgm:pt>
    <dgm:pt modelId="{90598CCF-C34B-704F-B49A-5E9FA05E9075}" type="pres">
      <dgm:prSet presAssocID="{04B3FC00-59F9-EC4F-82EB-7D15762C145B}" presName="vert1" presStyleCnt="0"/>
      <dgm:spPr/>
    </dgm:pt>
  </dgm:ptLst>
  <dgm:cxnLst>
    <dgm:cxn modelId="{3FF85F08-B4FA-6942-A57B-EF2B35DC46F3}" srcId="{4FD874FC-FEBD-404F-97F6-FB855F045E95}" destId="{04B3FC00-59F9-EC4F-82EB-7D15762C145B}" srcOrd="3" destOrd="0" parTransId="{EE476342-95FA-EF49-B454-86DD93E38642}" sibTransId="{DA2AF82C-296F-3D48-9E61-26F7E2F4D682}"/>
    <dgm:cxn modelId="{5A0DCE0B-F7CC-DF41-AC23-CF9BB232DD0F}" type="presOf" srcId="{8F425D59-1C50-43AD-A4CD-D9F912ED38C4}" destId="{8AB9EF60-9EF5-BA43-A179-57CDF164E7F3}" srcOrd="0" destOrd="0" presId="urn:microsoft.com/office/officeart/2008/layout/LinedList"/>
    <dgm:cxn modelId="{4D8D5237-C595-B14C-B3CD-22006DC09935}" type="presOf" srcId="{4FD874FC-FEBD-404F-97F6-FB855F045E95}" destId="{6CB3AB1D-CE87-9E46-BA3A-83F001F65DC4}" srcOrd="0" destOrd="0" presId="urn:microsoft.com/office/officeart/2008/layout/LinedList"/>
    <dgm:cxn modelId="{0C0E2038-1379-7F42-8FD4-6C6EA282D0D1}" type="presOf" srcId="{04B3FC00-59F9-EC4F-82EB-7D15762C145B}" destId="{0F9E4EE1-8E66-8145-878B-81D30E06330D}" srcOrd="0" destOrd="0" presId="urn:microsoft.com/office/officeart/2008/layout/LinedList"/>
    <dgm:cxn modelId="{0B7A0B9C-BF09-42CD-B998-1806899417C4}" srcId="{4FD874FC-FEBD-404F-97F6-FB855F045E95}" destId="{8F425D59-1C50-43AD-A4CD-D9F912ED38C4}" srcOrd="1" destOrd="0" parTransId="{57CCEE80-F977-4A2C-B75F-3AE334A2CCCD}" sibTransId="{8BF43269-2941-4D4A-9958-636DE637185B}"/>
    <dgm:cxn modelId="{EC73469F-13F0-4458-9AF5-EF67F65AFBE8}" srcId="{4FD874FC-FEBD-404F-97F6-FB855F045E95}" destId="{D1D419E9-9C7A-4FFE-9735-5764530C2EC2}" srcOrd="2" destOrd="0" parTransId="{D41FB002-05C9-4676-8D59-D95B1F4143A7}" sibTransId="{9D932024-E885-42AA-933F-2BCA61829D9B}"/>
    <dgm:cxn modelId="{E1A21BB3-8A87-6D40-BA3F-C85E2670C9A7}" type="presOf" srcId="{D1D419E9-9C7A-4FFE-9735-5764530C2EC2}" destId="{72CF55E4-A902-CB40-A685-21E14D36A430}" srcOrd="0" destOrd="0" presId="urn:microsoft.com/office/officeart/2008/layout/LinedList"/>
    <dgm:cxn modelId="{35B618CA-42F9-4D4A-BA2A-13B695DCF648}" type="presOf" srcId="{EC136FB3-5C4E-4729-B121-E2C511D991E7}" destId="{F9CA4284-90E1-0F4D-A2C4-A81582D811AB}" srcOrd="0" destOrd="0" presId="urn:microsoft.com/office/officeart/2008/layout/LinedList"/>
    <dgm:cxn modelId="{B4A851E3-424B-44A3-AD81-9C09F6AB1885}" srcId="{4FD874FC-FEBD-404F-97F6-FB855F045E95}" destId="{EC136FB3-5C4E-4729-B121-E2C511D991E7}" srcOrd="0" destOrd="0" parTransId="{6634D003-1B77-433E-B9CC-4DE635C5C333}" sibTransId="{87EF9D91-07D7-41F2-B923-7AB94712F367}"/>
    <dgm:cxn modelId="{87EC19F9-76B8-5F47-B391-08CD13AB73B8}" type="presParOf" srcId="{6CB3AB1D-CE87-9E46-BA3A-83F001F65DC4}" destId="{CEE2D278-500C-644A-B8AD-4DBF4FD6C9B1}" srcOrd="0" destOrd="0" presId="urn:microsoft.com/office/officeart/2008/layout/LinedList"/>
    <dgm:cxn modelId="{6AF67D78-D455-8A42-B453-860A2E07571B}" type="presParOf" srcId="{6CB3AB1D-CE87-9E46-BA3A-83F001F65DC4}" destId="{25B85C64-BC1A-5248-A02A-62F2234559F9}" srcOrd="1" destOrd="0" presId="urn:microsoft.com/office/officeart/2008/layout/LinedList"/>
    <dgm:cxn modelId="{20577D7E-3294-AC45-8274-6CA698E4234E}" type="presParOf" srcId="{25B85C64-BC1A-5248-A02A-62F2234559F9}" destId="{F9CA4284-90E1-0F4D-A2C4-A81582D811AB}" srcOrd="0" destOrd="0" presId="urn:microsoft.com/office/officeart/2008/layout/LinedList"/>
    <dgm:cxn modelId="{B0F60B61-D830-AB40-87F9-03A0B05F1C79}" type="presParOf" srcId="{25B85C64-BC1A-5248-A02A-62F2234559F9}" destId="{5B51D4DD-B748-C042-A6DD-4CB73C87275F}" srcOrd="1" destOrd="0" presId="urn:microsoft.com/office/officeart/2008/layout/LinedList"/>
    <dgm:cxn modelId="{3DD0E47A-7746-A444-8A91-C461EB6B10D6}" type="presParOf" srcId="{6CB3AB1D-CE87-9E46-BA3A-83F001F65DC4}" destId="{C0E31451-3BA6-3647-97D7-F54478E3C291}" srcOrd="2" destOrd="0" presId="urn:microsoft.com/office/officeart/2008/layout/LinedList"/>
    <dgm:cxn modelId="{81E0A713-3267-A844-ADC9-D3AC7F33A3C4}" type="presParOf" srcId="{6CB3AB1D-CE87-9E46-BA3A-83F001F65DC4}" destId="{C638F7A1-4716-AE4F-9AC9-81B5ABD0BB9E}" srcOrd="3" destOrd="0" presId="urn:microsoft.com/office/officeart/2008/layout/LinedList"/>
    <dgm:cxn modelId="{315B10C0-F6DD-134F-B8B6-550880D5276C}" type="presParOf" srcId="{C638F7A1-4716-AE4F-9AC9-81B5ABD0BB9E}" destId="{8AB9EF60-9EF5-BA43-A179-57CDF164E7F3}" srcOrd="0" destOrd="0" presId="urn:microsoft.com/office/officeart/2008/layout/LinedList"/>
    <dgm:cxn modelId="{6AE116A2-28AB-9142-B791-813F8226E0D9}" type="presParOf" srcId="{C638F7A1-4716-AE4F-9AC9-81B5ABD0BB9E}" destId="{8848378A-39AA-774B-8AFD-6CD2FD1F6E71}" srcOrd="1" destOrd="0" presId="urn:microsoft.com/office/officeart/2008/layout/LinedList"/>
    <dgm:cxn modelId="{07679694-AD45-A345-8848-0AD18DE0A778}" type="presParOf" srcId="{6CB3AB1D-CE87-9E46-BA3A-83F001F65DC4}" destId="{84DC88BE-3FB0-DE4C-AB3F-6916FF11D1A0}" srcOrd="4" destOrd="0" presId="urn:microsoft.com/office/officeart/2008/layout/LinedList"/>
    <dgm:cxn modelId="{FC551A72-D655-364A-8067-12ED293EC418}" type="presParOf" srcId="{6CB3AB1D-CE87-9E46-BA3A-83F001F65DC4}" destId="{30FDB93C-5B97-6748-81FF-DF9F2B8123D6}" srcOrd="5" destOrd="0" presId="urn:microsoft.com/office/officeart/2008/layout/LinedList"/>
    <dgm:cxn modelId="{B780A0A8-AC2A-3940-9260-0F0B84816F7F}" type="presParOf" srcId="{30FDB93C-5B97-6748-81FF-DF9F2B8123D6}" destId="{72CF55E4-A902-CB40-A685-21E14D36A430}" srcOrd="0" destOrd="0" presId="urn:microsoft.com/office/officeart/2008/layout/LinedList"/>
    <dgm:cxn modelId="{CFA72C51-CB09-1646-9D25-BE2EF6957126}" type="presParOf" srcId="{30FDB93C-5B97-6748-81FF-DF9F2B8123D6}" destId="{918B3305-2F3D-F44A-9DF9-ADABDB2B8EB5}" srcOrd="1" destOrd="0" presId="urn:microsoft.com/office/officeart/2008/layout/LinedList"/>
    <dgm:cxn modelId="{99A89324-2971-F841-8D37-7A0759B741F7}" type="presParOf" srcId="{6CB3AB1D-CE87-9E46-BA3A-83F001F65DC4}" destId="{0A952CF2-E290-574F-8429-F562CBA7F718}" srcOrd="6" destOrd="0" presId="urn:microsoft.com/office/officeart/2008/layout/LinedList"/>
    <dgm:cxn modelId="{EE4CF6FA-04AC-7E40-A4AA-4ABC99FDC4BF}" type="presParOf" srcId="{6CB3AB1D-CE87-9E46-BA3A-83F001F65DC4}" destId="{37269297-541E-5E4E-9F7C-AF237E70EC9D}" srcOrd="7" destOrd="0" presId="urn:microsoft.com/office/officeart/2008/layout/LinedList"/>
    <dgm:cxn modelId="{FB5B1E2D-E0C4-BF40-B893-E6E4AF8486F7}" type="presParOf" srcId="{37269297-541E-5E4E-9F7C-AF237E70EC9D}" destId="{0F9E4EE1-8E66-8145-878B-81D30E06330D}" srcOrd="0" destOrd="0" presId="urn:microsoft.com/office/officeart/2008/layout/LinedList"/>
    <dgm:cxn modelId="{51EE7C22-36EE-F14C-B140-F8EA56FCEA25}" type="presParOf" srcId="{37269297-541E-5E4E-9F7C-AF237E70EC9D}" destId="{90598CCF-C34B-704F-B49A-5E9FA05E9075}"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FD874FC-FEBD-404F-97F6-FB855F045E95}"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EC136FB3-5C4E-4729-B121-E2C511D991E7}">
      <dgm:prSet/>
      <dgm:spPr/>
      <dgm:t>
        <a:bodyPr/>
        <a:lstStyle/>
        <a:p>
          <a:pPr>
            <a:lnSpc>
              <a:spcPct val="100000"/>
            </a:lnSpc>
          </a:pPr>
          <a:r>
            <a:rPr lang="en-US" dirty="0"/>
            <a:t>T.O. made when a reporter first attends, usually at start of hearing. </a:t>
          </a:r>
        </a:p>
      </dgm:t>
    </dgm:pt>
    <dgm:pt modelId="{6634D003-1B77-433E-B9CC-4DE635C5C333}" type="parTrans" cxnId="{B4A851E3-424B-44A3-AD81-9C09F6AB1885}">
      <dgm:prSet/>
      <dgm:spPr/>
      <dgm:t>
        <a:bodyPr/>
        <a:lstStyle/>
        <a:p>
          <a:endParaRPr lang="en-US"/>
        </a:p>
      </dgm:t>
    </dgm:pt>
    <dgm:pt modelId="{87EF9D91-07D7-41F2-B923-7AB94712F367}" type="sibTrans" cxnId="{B4A851E3-424B-44A3-AD81-9C09F6AB1885}">
      <dgm:prSet/>
      <dgm:spPr/>
      <dgm:t>
        <a:bodyPr/>
        <a:lstStyle/>
        <a:p>
          <a:endParaRPr lang="en-US"/>
        </a:p>
      </dgm:t>
    </dgm:pt>
    <dgm:pt modelId="{8F425D59-1C50-43AD-A4CD-D9F912ED38C4}">
      <dgm:prSet/>
      <dgm:spPr/>
      <dgm:t>
        <a:bodyPr/>
        <a:lstStyle/>
        <a:p>
          <a:pPr>
            <a:lnSpc>
              <a:spcPct val="100000"/>
            </a:lnSpc>
          </a:pPr>
          <a:r>
            <a:rPr lang="en-US" dirty="0"/>
            <a:t>Reporters entitled to see specified documents (and potentially others on application). T.O. regulates publication of contents.</a:t>
          </a:r>
        </a:p>
      </dgm:t>
    </dgm:pt>
    <dgm:pt modelId="{57CCEE80-F977-4A2C-B75F-3AE334A2CCCD}" type="parTrans" cxnId="{0B7A0B9C-BF09-42CD-B998-1806899417C4}">
      <dgm:prSet/>
      <dgm:spPr/>
      <dgm:t>
        <a:bodyPr/>
        <a:lstStyle/>
        <a:p>
          <a:endParaRPr lang="en-US"/>
        </a:p>
      </dgm:t>
    </dgm:pt>
    <dgm:pt modelId="{8BF43269-2941-4D4A-9958-636DE637185B}" type="sibTrans" cxnId="{0B7A0B9C-BF09-42CD-B998-1806899417C4}">
      <dgm:prSet/>
      <dgm:spPr/>
      <dgm:t>
        <a:bodyPr/>
        <a:lstStyle/>
        <a:p>
          <a:endParaRPr lang="en-US"/>
        </a:p>
      </dgm:t>
    </dgm:pt>
    <dgm:pt modelId="{D1D419E9-9C7A-4FFE-9735-5764530C2EC2}">
      <dgm:prSet/>
      <dgm:spPr/>
      <dgm:t>
        <a:bodyPr/>
        <a:lstStyle/>
        <a:p>
          <a:pPr>
            <a:lnSpc>
              <a:spcPct val="100000"/>
            </a:lnSpc>
          </a:pPr>
          <a:r>
            <a:rPr lang="en-US" dirty="0"/>
            <a:t>Reporting may be deferred if e.g. criminal proceedings pending.</a:t>
          </a:r>
        </a:p>
      </dgm:t>
    </dgm:pt>
    <dgm:pt modelId="{9D932024-E885-42AA-933F-2BCA61829D9B}" type="sibTrans" cxnId="{EC73469F-13F0-4458-9AF5-EF67F65AFBE8}">
      <dgm:prSet/>
      <dgm:spPr/>
      <dgm:t>
        <a:bodyPr/>
        <a:lstStyle/>
        <a:p>
          <a:endParaRPr lang="en-US"/>
        </a:p>
      </dgm:t>
    </dgm:pt>
    <dgm:pt modelId="{D41FB002-05C9-4676-8D59-D95B1F4143A7}" type="parTrans" cxnId="{EC73469F-13F0-4458-9AF5-EF67F65AFBE8}">
      <dgm:prSet/>
      <dgm:spPr/>
      <dgm:t>
        <a:bodyPr/>
        <a:lstStyle/>
        <a:p>
          <a:endParaRPr lang="en-US"/>
        </a:p>
      </dgm:t>
    </dgm:pt>
    <dgm:pt modelId="{04B3FC00-59F9-EC4F-82EB-7D15762C145B}">
      <dgm:prSet/>
      <dgm:spPr/>
      <dgm:t>
        <a:bodyPr/>
        <a:lstStyle/>
        <a:p>
          <a:pPr>
            <a:lnSpc>
              <a:spcPct val="100000"/>
            </a:lnSpc>
          </a:pPr>
          <a:r>
            <a:rPr lang="en-GB" dirty="0"/>
            <a:t>Reporters permitted to report on what they have seen, heard and read. Interviews of parties permitted. Reporter may quote from interview and docs. All on condition of anonymity for the family as per T.O..</a:t>
          </a:r>
        </a:p>
      </dgm:t>
    </dgm:pt>
    <dgm:pt modelId="{EE476342-95FA-EF49-B454-86DD93E38642}" type="parTrans" cxnId="{3FF85F08-B4FA-6942-A57B-EF2B35DC46F3}">
      <dgm:prSet/>
      <dgm:spPr/>
      <dgm:t>
        <a:bodyPr/>
        <a:lstStyle/>
        <a:p>
          <a:endParaRPr lang="en-GB"/>
        </a:p>
      </dgm:t>
    </dgm:pt>
    <dgm:pt modelId="{DA2AF82C-296F-3D48-9E61-26F7E2F4D682}" type="sibTrans" cxnId="{3FF85F08-B4FA-6942-A57B-EF2B35DC46F3}">
      <dgm:prSet/>
      <dgm:spPr/>
      <dgm:t>
        <a:bodyPr/>
        <a:lstStyle/>
        <a:p>
          <a:endParaRPr lang="en-GB"/>
        </a:p>
      </dgm:t>
    </dgm:pt>
    <dgm:pt modelId="{FF641AB2-58FC-9241-B7B7-A7443F0CB55D}">
      <dgm:prSet/>
      <dgm:spPr/>
      <dgm:t>
        <a:bodyPr/>
        <a:lstStyle/>
        <a:p>
          <a:pPr>
            <a:lnSpc>
              <a:spcPct val="100000"/>
            </a:lnSpc>
          </a:pPr>
          <a:r>
            <a:rPr lang="en-GB" dirty="0"/>
            <a:t>Court is still sitting in private and s12 AJA still applies, save to the extent the T.O. adjusts it. Contempt of court to breach TO. Public not admitted.</a:t>
          </a:r>
        </a:p>
      </dgm:t>
    </dgm:pt>
    <dgm:pt modelId="{6F95C9BC-93D7-8440-AC2B-333BE63EFDAF}" type="parTrans" cxnId="{FAD24B43-04AD-BD42-8624-08A81B23C3B5}">
      <dgm:prSet/>
      <dgm:spPr/>
      <dgm:t>
        <a:bodyPr/>
        <a:lstStyle/>
        <a:p>
          <a:endParaRPr lang="en-GB"/>
        </a:p>
      </dgm:t>
    </dgm:pt>
    <dgm:pt modelId="{10357969-4226-3B49-B5E7-FEBB24D54EE5}" type="sibTrans" cxnId="{FAD24B43-04AD-BD42-8624-08A81B23C3B5}">
      <dgm:prSet/>
      <dgm:spPr/>
      <dgm:t>
        <a:bodyPr/>
        <a:lstStyle/>
        <a:p>
          <a:endParaRPr lang="en-GB"/>
        </a:p>
      </dgm:t>
    </dgm:pt>
    <dgm:pt modelId="{60E8E40D-7C97-E94E-A3B0-485F442BB763}">
      <dgm:prSet/>
      <dgm:spPr/>
      <dgm:t>
        <a:bodyPr/>
        <a:lstStyle/>
        <a:p>
          <a:pPr>
            <a:lnSpc>
              <a:spcPct val="100000"/>
            </a:lnSpc>
          </a:pPr>
          <a:r>
            <a:rPr lang="en-GB" dirty="0"/>
            <a:t>A T.O. offers protection and clarity to family (privacy) and reporters (supporting Art 10).</a:t>
          </a:r>
        </a:p>
      </dgm:t>
    </dgm:pt>
    <dgm:pt modelId="{801C111B-67EC-FF44-809E-E81AEBCB78A2}" type="parTrans" cxnId="{DCC694F4-98AB-F247-86B6-BD1AF912D629}">
      <dgm:prSet/>
      <dgm:spPr/>
      <dgm:t>
        <a:bodyPr/>
        <a:lstStyle/>
        <a:p>
          <a:endParaRPr lang="en-GB"/>
        </a:p>
      </dgm:t>
    </dgm:pt>
    <dgm:pt modelId="{E07AA412-9267-1245-B665-DDEAE44C839C}" type="sibTrans" cxnId="{DCC694F4-98AB-F247-86B6-BD1AF912D629}">
      <dgm:prSet/>
      <dgm:spPr/>
      <dgm:t>
        <a:bodyPr/>
        <a:lstStyle/>
        <a:p>
          <a:endParaRPr lang="en-GB"/>
        </a:p>
      </dgm:t>
    </dgm:pt>
    <dgm:pt modelId="{1C4BBFF6-6BBF-440D-A2A9-440BD52CB0E4}" type="pres">
      <dgm:prSet presAssocID="{4FD874FC-FEBD-404F-97F6-FB855F045E95}" presName="root" presStyleCnt="0">
        <dgm:presLayoutVars>
          <dgm:dir/>
          <dgm:resizeHandles val="exact"/>
        </dgm:presLayoutVars>
      </dgm:prSet>
      <dgm:spPr/>
    </dgm:pt>
    <dgm:pt modelId="{23F914BE-7FA9-4DAC-B9F6-9A0D145910C8}" type="pres">
      <dgm:prSet presAssocID="{EC136FB3-5C4E-4729-B121-E2C511D991E7}" presName="compNode" presStyleCnt="0"/>
      <dgm:spPr/>
    </dgm:pt>
    <dgm:pt modelId="{99DFAAA3-2022-4F82-A52F-3975982F1258}" type="pres">
      <dgm:prSet presAssocID="{EC136FB3-5C4E-4729-B121-E2C511D991E7}" presName="bgRect" presStyleLbl="bgShp" presStyleIdx="0" presStyleCnt="6"/>
      <dgm:spPr/>
    </dgm:pt>
    <dgm:pt modelId="{9683566A-7BB7-412D-B20B-99D39C8F7AE4}" type="pres">
      <dgm:prSet presAssocID="{EC136FB3-5C4E-4729-B121-E2C511D991E7}"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odcast"/>
        </a:ext>
      </dgm:extLst>
    </dgm:pt>
    <dgm:pt modelId="{809B3660-E38F-4919-8FD6-A0196046D85C}" type="pres">
      <dgm:prSet presAssocID="{EC136FB3-5C4E-4729-B121-E2C511D991E7}" presName="spaceRect" presStyleCnt="0"/>
      <dgm:spPr/>
    </dgm:pt>
    <dgm:pt modelId="{F56D6E76-3D80-42C3-9E8D-FBAF7FA2E9FB}" type="pres">
      <dgm:prSet presAssocID="{EC136FB3-5C4E-4729-B121-E2C511D991E7}" presName="parTx" presStyleLbl="revTx" presStyleIdx="0" presStyleCnt="6">
        <dgm:presLayoutVars>
          <dgm:chMax val="0"/>
          <dgm:chPref val="0"/>
        </dgm:presLayoutVars>
      </dgm:prSet>
      <dgm:spPr/>
    </dgm:pt>
    <dgm:pt modelId="{B2D8F81B-42E9-4A62-935D-47386E0D574A}" type="pres">
      <dgm:prSet presAssocID="{87EF9D91-07D7-41F2-B923-7AB94712F367}" presName="sibTrans" presStyleCnt="0"/>
      <dgm:spPr/>
    </dgm:pt>
    <dgm:pt modelId="{5BB06A3C-2B3B-4EAE-87E0-D50464CF2ED1}" type="pres">
      <dgm:prSet presAssocID="{FF641AB2-58FC-9241-B7B7-A7443F0CB55D}" presName="compNode" presStyleCnt="0"/>
      <dgm:spPr/>
    </dgm:pt>
    <dgm:pt modelId="{C1B105FA-9DA3-4653-AAA4-8219B78E16ED}" type="pres">
      <dgm:prSet presAssocID="{FF641AB2-58FC-9241-B7B7-A7443F0CB55D}" presName="bgRect" presStyleLbl="bgShp" presStyleIdx="1" presStyleCnt="6"/>
      <dgm:spPr/>
    </dgm:pt>
    <dgm:pt modelId="{EF30CA69-FF46-4564-9F4A-A29F817C0444}" type="pres">
      <dgm:prSet presAssocID="{FF641AB2-58FC-9241-B7B7-A7443F0CB55D}"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Newspaper"/>
        </a:ext>
      </dgm:extLst>
    </dgm:pt>
    <dgm:pt modelId="{374CC11C-93F3-4BE6-AF59-7580CE42769A}" type="pres">
      <dgm:prSet presAssocID="{FF641AB2-58FC-9241-B7B7-A7443F0CB55D}" presName="spaceRect" presStyleCnt="0"/>
      <dgm:spPr/>
    </dgm:pt>
    <dgm:pt modelId="{135F3CF9-160B-4ADB-88A4-6672C10A2AF1}" type="pres">
      <dgm:prSet presAssocID="{FF641AB2-58FC-9241-B7B7-A7443F0CB55D}" presName="parTx" presStyleLbl="revTx" presStyleIdx="1" presStyleCnt="6">
        <dgm:presLayoutVars>
          <dgm:chMax val="0"/>
          <dgm:chPref val="0"/>
        </dgm:presLayoutVars>
      </dgm:prSet>
      <dgm:spPr/>
    </dgm:pt>
    <dgm:pt modelId="{3FCF4E5E-2E2C-42A1-A29A-3C19E6004EA4}" type="pres">
      <dgm:prSet presAssocID="{10357969-4226-3B49-B5E7-FEBB24D54EE5}" presName="sibTrans" presStyleCnt="0"/>
      <dgm:spPr/>
    </dgm:pt>
    <dgm:pt modelId="{4FF0BC1E-9C54-45AC-A5AB-D79B7F468B34}" type="pres">
      <dgm:prSet presAssocID="{60E8E40D-7C97-E94E-A3B0-485F442BB763}" presName="compNode" presStyleCnt="0"/>
      <dgm:spPr/>
    </dgm:pt>
    <dgm:pt modelId="{32E560E8-A112-4D0E-87AA-9EADC02DADE3}" type="pres">
      <dgm:prSet presAssocID="{60E8E40D-7C97-E94E-A3B0-485F442BB763}" presName="bgRect" presStyleLbl="bgShp" presStyleIdx="2" presStyleCnt="6"/>
      <dgm:spPr/>
    </dgm:pt>
    <dgm:pt modelId="{C75654F9-0FEF-46B8-A4CF-59BA63E58082}" type="pres">
      <dgm:prSet presAssocID="{60E8E40D-7C97-E94E-A3B0-485F442BB763}"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avel"/>
        </a:ext>
      </dgm:extLst>
    </dgm:pt>
    <dgm:pt modelId="{3992ABFB-B113-48F8-A6DC-8B6C269768AB}" type="pres">
      <dgm:prSet presAssocID="{60E8E40D-7C97-E94E-A3B0-485F442BB763}" presName="spaceRect" presStyleCnt="0"/>
      <dgm:spPr/>
    </dgm:pt>
    <dgm:pt modelId="{A8391361-D432-4C1B-8768-ABBA19103A00}" type="pres">
      <dgm:prSet presAssocID="{60E8E40D-7C97-E94E-A3B0-485F442BB763}" presName="parTx" presStyleLbl="revTx" presStyleIdx="2" presStyleCnt="6">
        <dgm:presLayoutVars>
          <dgm:chMax val="0"/>
          <dgm:chPref val="0"/>
        </dgm:presLayoutVars>
      </dgm:prSet>
      <dgm:spPr/>
    </dgm:pt>
    <dgm:pt modelId="{3ACB83F1-300D-44EE-8E10-1A5DB13CCA2F}" type="pres">
      <dgm:prSet presAssocID="{E07AA412-9267-1245-B665-DDEAE44C839C}" presName="sibTrans" presStyleCnt="0"/>
      <dgm:spPr/>
    </dgm:pt>
    <dgm:pt modelId="{E8E28C55-B71C-4400-A7BE-576CBF1E4D1A}" type="pres">
      <dgm:prSet presAssocID="{8F425D59-1C50-43AD-A4CD-D9F912ED38C4}" presName="compNode" presStyleCnt="0"/>
      <dgm:spPr/>
    </dgm:pt>
    <dgm:pt modelId="{695D2D28-461D-445A-A1BE-A4336DA473DE}" type="pres">
      <dgm:prSet presAssocID="{8F425D59-1C50-43AD-A4CD-D9F912ED38C4}" presName="bgRect" presStyleLbl="bgShp" presStyleIdx="3" presStyleCnt="6"/>
      <dgm:spPr/>
    </dgm:pt>
    <dgm:pt modelId="{8DA7747F-EC01-4967-993F-236367A564A8}" type="pres">
      <dgm:prSet presAssocID="{8F425D59-1C50-43AD-A4CD-D9F912ED38C4}"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Quotes"/>
        </a:ext>
      </dgm:extLst>
    </dgm:pt>
    <dgm:pt modelId="{C1DABB1D-9296-4B15-A7F3-4EE258AEBB39}" type="pres">
      <dgm:prSet presAssocID="{8F425D59-1C50-43AD-A4CD-D9F912ED38C4}" presName="spaceRect" presStyleCnt="0"/>
      <dgm:spPr/>
    </dgm:pt>
    <dgm:pt modelId="{E2065B49-BBA4-409A-B2A6-BA974A224CDE}" type="pres">
      <dgm:prSet presAssocID="{8F425D59-1C50-43AD-A4CD-D9F912ED38C4}" presName="parTx" presStyleLbl="revTx" presStyleIdx="3" presStyleCnt="6">
        <dgm:presLayoutVars>
          <dgm:chMax val="0"/>
          <dgm:chPref val="0"/>
        </dgm:presLayoutVars>
      </dgm:prSet>
      <dgm:spPr/>
    </dgm:pt>
    <dgm:pt modelId="{6D504ECF-BA95-450F-8C58-5C23C662DA7A}" type="pres">
      <dgm:prSet presAssocID="{8BF43269-2941-4D4A-9958-636DE637185B}" presName="sibTrans" presStyleCnt="0"/>
      <dgm:spPr/>
    </dgm:pt>
    <dgm:pt modelId="{8AACF8F1-9FE4-4A40-8F67-94B223A6B636}" type="pres">
      <dgm:prSet presAssocID="{04B3FC00-59F9-EC4F-82EB-7D15762C145B}" presName="compNode" presStyleCnt="0"/>
      <dgm:spPr/>
    </dgm:pt>
    <dgm:pt modelId="{314608B9-0FE8-4639-8AAA-4BC3A6E3C4EE}" type="pres">
      <dgm:prSet presAssocID="{04B3FC00-59F9-EC4F-82EB-7D15762C145B}" presName="bgRect" presStyleLbl="bgShp" presStyleIdx="4" presStyleCnt="6"/>
      <dgm:spPr/>
    </dgm:pt>
    <dgm:pt modelId="{5804B5F9-1661-4A4E-B478-C717390DB6BF}" type="pres">
      <dgm:prSet presAssocID="{04B3FC00-59F9-EC4F-82EB-7D15762C145B}"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Judge"/>
        </a:ext>
      </dgm:extLst>
    </dgm:pt>
    <dgm:pt modelId="{D543095A-EB65-4D02-99ED-D9B701A92B3D}" type="pres">
      <dgm:prSet presAssocID="{04B3FC00-59F9-EC4F-82EB-7D15762C145B}" presName="spaceRect" presStyleCnt="0"/>
      <dgm:spPr/>
    </dgm:pt>
    <dgm:pt modelId="{77A616EF-822D-4C8E-8F1F-AFADA6D070FB}" type="pres">
      <dgm:prSet presAssocID="{04B3FC00-59F9-EC4F-82EB-7D15762C145B}" presName="parTx" presStyleLbl="revTx" presStyleIdx="4" presStyleCnt="6">
        <dgm:presLayoutVars>
          <dgm:chMax val="0"/>
          <dgm:chPref val="0"/>
        </dgm:presLayoutVars>
      </dgm:prSet>
      <dgm:spPr/>
    </dgm:pt>
    <dgm:pt modelId="{AFEB270C-46A5-45B5-BA8E-ED999019C6CA}" type="pres">
      <dgm:prSet presAssocID="{DA2AF82C-296F-3D48-9E61-26F7E2F4D682}" presName="sibTrans" presStyleCnt="0"/>
      <dgm:spPr/>
    </dgm:pt>
    <dgm:pt modelId="{694B78AC-1F3E-435A-80AD-71577CC3B175}" type="pres">
      <dgm:prSet presAssocID="{D1D419E9-9C7A-4FFE-9735-5764530C2EC2}" presName="compNode" presStyleCnt="0"/>
      <dgm:spPr/>
    </dgm:pt>
    <dgm:pt modelId="{3197CF60-8F7C-496C-8D68-2C50AA68C63F}" type="pres">
      <dgm:prSet presAssocID="{D1D419E9-9C7A-4FFE-9735-5764530C2EC2}" presName="bgRect" presStyleLbl="bgShp" presStyleIdx="5" presStyleCnt="6"/>
      <dgm:spPr/>
    </dgm:pt>
    <dgm:pt modelId="{7DC545AD-4B9D-4340-9697-1F3259C455BF}" type="pres">
      <dgm:prSet presAssocID="{D1D419E9-9C7A-4FFE-9735-5764530C2EC2}"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Customer Review"/>
        </a:ext>
      </dgm:extLst>
    </dgm:pt>
    <dgm:pt modelId="{180FA7C9-2D62-476A-A1AB-B994F147EFDB}" type="pres">
      <dgm:prSet presAssocID="{D1D419E9-9C7A-4FFE-9735-5764530C2EC2}" presName="spaceRect" presStyleCnt="0"/>
      <dgm:spPr/>
    </dgm:pt>
    <dgm:pt modelId="{B0400CEC-BA03-4AE9-A9EA-87219DBEB086}" type="pres">
      <dgm:prSet presAssocID="{D1D419E9-9C7A-4FFE-9735-5764530C2EC2}" presName="parTx" presStyleLbl="revTx" presStyleIdx="5" presStyleCnt="6">
        <dgm:presLayoutVars>
          <dgm:chMax val="0"/>
          <dgm:chPref val="0"/>
        </dgm:presLayoutVars>
      </dgm:prSet>
      <dgm:spPr/>
    </dgm:pt>
  </dgm:ptLst>
  <dgm:cxnLst>
    <dgm:cxn modelId="{3FF85F08-B4FA-6942-A57B-EF2B35DC46F3}" srcId="{4FD874FC-FEBD-404F-97F6-FB855F045E95}" destId="{04B3FC00-59F9-EC4F-82EB-7D15762C145B}" srcOrd="4" destOrd="0" parTransId="{EE476342-95FA-EF49-B454-86DD93E38642}" sibTransId="{DA2AF82C-296F-3D48-9E61-26F7E2F4D682}"/>
    <dgm:cxn modelId="{FAD24B43-04AD-BD42-8624-08A81B23C3B5}" srcId="{4FD874FC-FEBD-404F-97F6-FB855F045E95}" destId="{FF641AB2-58FC-9241-B7B7-A7443F0CB55D}" srcOrd="1" destOrd="0" parTransId="{6F95C9BC-93D7-8440-AC2B-333BE63EFDAF}" sibTransId="{10357969-4226-3B49-B5E7-FEBB24D54EE5}"/>
    <dgm:cxn modelId="{BCE59574-77F8-B443-B2E9-762449BE9823}" type="presOf" srcId="{60E8E40D-7C97-E94E-A3B0-485F442BB763}" destId="{A8391361-D432-4C1B-8768-ABBA19103A00}" srcOrd="0" destOrd="0" presId="urn:microsoft.com/office/officeart/2018/2/layout/IconVerticalSolidList"/>
    <dgm:cxn modelId="{1EA2647A-0148-374E-A864-AA56DABCD0CD}" type="presOf" srcId="{EC136FB3-5C4E-4729-B121-E2C511D991E7}" destId="{F56D6E76-3D80-42C3-9E8D-FBAF7FA2E9FB}" srcOrd="0" destOrd="0" presId="urn:microsoft.com/office/officeart/2018/2/layout/IconVerticalSolidList"/>
    <dgm:cxn modelId="{0B7A0B9C-BF09-42CD-B998-1806899417C4}" srcId="{4FD874FC-FEBD-404F-97F6-FB855F045E95}" destId="{8F425D59-1C50-43AD-A4CD-D9F912ED38C4}" srcOrd="3" destOrd="0" parTransId="{57CCEE80-F977-4A2C-B75F-3AE334A2CCCD}" sibTransId="{8BF43269-2941-4D4A-9958-636DE637185B}"/>
    <dgm:cxn modelId="{EC73469F-13F0-4458-9AF5-EF67F65AFBE8}" srcId="{4FD874FC-FEBD-404F-97F6-FB855F045E95}" destId="{D1D419E9-9C7A-4FFE-9735-5764530C2EC2}" srcOrd="5" destOrd="0" parTransId="{D41FB002-05C9-4676-8D59-D95B1F4143A7}" sibTransId="{9D932024-E885-42AA-933F-2BCA61829D9B}"/>
    <dgm:cxn modelId="{82FCD4A6-1E04-B14C-8568-0854ED11160C}" type="presOf" srcId="{8F425D59-1C50-43AD-A4CD-D9F912ED38C4}" destId="{E2065B49-BBA4-409A-B2A6-BA974A224CDE}" srcOrd="0" destOrd="0" presId="urn:microsoft.com/office/officeart/2018/2/layout/IconVerticalSolidList"/>
    <dgm:cxn modelId="{5CD0A7AD-4E93-D948-B2EE-C436D281C9E0}" type="presOf" srcId="{D1D419E9-9C7A-4FFE-9735-5764530C2EC2}" destId="{B0400CEC-BA03-4AE9-A9EA-87219DBEB086}" srcOrd="0" destOrd="0" presId="urn:microsoft.com/office/officeart/2018/2/layout/IconVerticalSolidList"/>
    <dgm:cxn modelId="{D04E46BF-AF0C-1241-930A-2BA6E8584387}" type="presOf" srcId="{04B3FC00-59F9-EC4F-82EB-7D15762C145B}" destId="{77A616EF-822D-4C8E-8F1F-AFADA6D070FB}" srcOrd="0" destOrd="0" presId="urn:microsoft.com/office/officeart/2018/2/layout/IconVerticalSolidList"/>
    <dgm:cxn modelId="{9412CCD4-4191-A241-826F-6B7BAB437385}" type="presOf" srcId="{FF641AB2-58FC-9241-B7B7-A7443F0CB55D}" destId="{135F3CF9-160B-4ADB-88A4-6672C10A2AF1}" srcOrd="0" destOrd="0" presId="urn:microsoft.com/office/officeart/2018/2/layout/IconVerticalSolidList"/>
    <dgm:cxn modelId="{B4A851E3-424B-44A3-AD81-9C09F6AB1885}" srcId="{4FD874FC-FEBD-404F-97F6-FB855F045E95}" destId="{EC136FB3-5C4E-4729-B121-E2C511D991E7}" srcOrd="0" destOrd="0" parTransId="{6634D003-1B77-433E-B9CC-4DE635C5C333}" sibTransId="{87EF9D91-07D7-41F2-B923-7AB94712F367}"/>
    <dgm:cxn modelId="{1C3F6EE4-856F-2340-BEFE-4FEBBC0BE2B0}" type="presOf" srcId="{4FD874FC-FEBD-404F-97F6-FB855F045E95}" destId="{1C4BBFF6-6BBF-440D-A2A9-440BD52CB0E4}" srcOrd="0" destOrd="0" presId="urn:microsoft.com/office/officeart/2018/2/layout/IconVerticalSolidList"/>
    <dgm:cxn modelId="{DCC694F4-98AB-F247-86B6-BD1AF912D629}" srcId="{4FD874FC-FEBD-404F-97F6-FB855F045E95}" destId="{60E8E40D-7C97-E94E-A3B0-485F442BB763}" srcOrd="2" destOrd="0" parTransId="{801C111B-67EC-FF44-809E-E81AEBCB78A2}" sibTransId="{E07AA412-9267-1245-B665-DDEAE44C839C}"/>
    <dgm:cxn modelId="{8B7713B1-3D5C-B54B-A41D-2EF67C030D90}" type="presParOf" srcId="{1C4BBFF6-6BBF-440D-A2A9-440BD52CB0E4}" destId="{23F914BE-7FA9-4DAC-B9F6-9A0D145910C8}" srcOrd="0" destOrd="0" presId="urn:microsoft.com/office/officeart/2018/2/layout/IconVerticalSolidList"/>
    <dgm:cxn modelId="{153AF4C3-6B75-B844-A055-E80B8778566F}" type="presParOf" srcId="{23F914BE-7FA9-4DAC-B9F6-9A0D145910C8}" destId="{99DFAAA3-2022-4F82-A52F-3975982F1258}" srcOrd="0" destOrd="0" presId="urn:microsoft.com/office/officeart/2018/2/layout/IconVerticalSolidList"/>
    <dgm:cxn modelId="{3D83B4E4-8F99-4840-98A0-A9135F530E9E}" type="presParOf" srcId="{23F914BE-7FA9-4DAC-B9F6-9A0D145910C8}" destId="{9683566A-7BB7-412D-B20B-99D39C8F7AE4}" srcOrd="1" destOrd="0" presId="urn:microsoft.com/office/officeart/2018/2/layout/IconVerticalSolidList"/>
    <dgm:cxn modelId="{A2F1C592-DA6D-4A49-831E-4EF8899293D0}" type="presParOf" srcId="{23F914BE-7FA9-4DAC-B9F6-9A0D145910C8}" destId="{809B3660-E38F-4919-8FD6-A0196046D85C}" srcOrd="2" destOrd="0" presId="urn:microsoft.com/office/officeart/2018/2/layout/IconVerticalSolidList"/>
    <dgm:cxn modelId="{791913B6-F4F0-E44F-B085-0EADE272174E}" type="presParOf" srcId="{23F914BE-7FA9-4DAC-B9F6-9A0D145910C8}" destId="{F56D6E76-3D80-42C3-9E8D-FBAF7FA2E9FB}" srcOrd="3" destOrd="0" presId="urn:microsoft.com/office/officeart/2018/2/layout/IconVerticalSolidList"/>
    <dgm:cxn modelId="{BFC2EBAC-2AD1-6241-AC66-E2FB5693510D}" type="presParOf" srcId="{1C4BBFF6-6BBF-440D-A2A9-440BD52CB0E4}" destId="{B2D8F81B-42E9-4A62-935D-47386E0D574A}" srcOrd="1" destOrd="0" presId="urn:microsoft.com/office/officeart/2018/2/layout/IconVerticalSolidList"/>
    <dgm:cxn modelId="{98AF05C2-54BB-054B-AE1F-23694AECD29D}" type="presParOf" srcId="{1C4BBFF6-6BBF-440D-A2A9-440BD52CB0E4}" destId="{5BB06A3C-2B3B-4EAE-87E0-D50464CF2ED1}" srcOrd="2" destOrd="0" presId="urn:microsoft.com/office/officeart/2018/2/layout/IconVerticalSolidList"/>
    <dgm:cxn modelId="{4BEC0FB2-9150-C140-8DA0-E6FEF9F79BA9}" type="presParOf" srcId="{5BB06A3C-2B3B-4EAE-87E0-D50464CF2ED1}" destId="{C1B105FA-9DA3-4653-AAA4-8219B78E16ED}" srcOrd="0" destOrd="0" presId="urn:microsoft.com/office/officeart/2018/2/layout/IconVerticalSolidList"/>
    <dgm:cxn modelId="{AE891AEC-6429-0645-9C03-A9826E4FAEED}" type="presParOf" srcId="{5BB06A3C-2B3B-4EAE-87E0-D50464CF2ED1}" destId="{EF30CA69-FF46-4564-9F4A-A29F817C0444}" srcOrd="1" destOrd="0" presId="urn:microsoft.com/office/officeart/2018/2/layout/IconVerticalSolidList"/>
    <dgm:cxn modelId="{6C96B456-1B05-B140-8943-2D0F87CE17C5}" type="presParOf" srcId="{5BB06A3C-2B3B-4EAE-87E0-D50464CF2ED1}" destId="{374CC11C-93F3-4BE6-AF59-7580CE42769A}" srcOrd="2" destOrd="0" presId="urn:microsoft.com/office/officeart/2018/2/layout/IconVerticalSolidList"/>
    <dgm:cxn modelId="{4AA52125-EE94-704C-8360-C6BE24A907E6}" type="presParOf" srcId="{5BB06A3C-2B3B-4EAE-87E0-D50464CF2ED1}" destId="{135F3CF9-160B-4ADB-88A4-6672C10A2AF1}" srcOrd="3" destOrd="0" presId="urn:microsoft.com/office/officeart/2018/2/layout/IconVerticalSolidList"/>
    <dgm:cxn modelId="{E820118D-AE1C-7C4C-9F07-691295C46FE3}" type="presParOf" srcId="{1C4BBFF6-6BBF-440D-A2A9-440BD52CB0E4}" destId="{3FCF4E5E-2E2C-42A1-A29A-3C19E6004EA4}" srcOrd="3" destOrd="0" presId="urn:microsoft.com/office/officeart/2018/2/layout/IconVerticalSolidList"/>
    <dgm:cxn modelId="{FDD7A045-8F5B-0544-BCDD-A976103C8D61}" type="presParOf" srcId="{1C4BBFF6-6BBF-440D-A2A9-440BD52CB0E4}" destId="{4FF0BC1E-9C54-45AC-A5AB-D79B7F468B34}" srcOrd="4" destOrd="0" presId="urn:microsoft.com/office/officeart/2018/2/layout/IconVerticalSolidList"/>
    <dgm:cxn modelId="{F7A38D3A-A8C5-5441-BB30-229763B4006F}" type="presParOf" srcId="{4FF0BC1E-9C54-45AC-A5AB-D79B7F468B34}" destId="{32E560E8-A112-4D0E-87AA-9EADC02DADE3}" srcOrd="0" destOrd="0" presId="urn:microsoft.com/office/officeart/2018/2/layout/IconVerticalSolidList"/>
    <dgm:cxn modelId="{58D0FAA6-DC45-D549-8426-5AFC31445210}" type="presParOf" srcId="{4FF0BC1E-9C54-45AC-A5AB-D79B7F468B34}" destId="{C75654F9-0FEF-46B8-A4CF-59BA63E58082}" srcOrd="1" destOrd="0" presId="urn:microsoft.com/office/officeart/2018/2/layout/IconVerticalSolidList"/>
    <dgm:cxn modelId="{024B1F08-6286-9F46-B721-F53C8DE1EC59}" type="presParOf" srcId="{4FF0BC1E-9C54-45AC-A5AB-D79B7F468B34}" destId="{3992ABFB-B113-48F8-A6DC-8B6C269768AB}" srcOrd="2" destOrd="0" presId="urn:microsoft.com/office/officeart/2018/2/layout/IconVerticalSolidList"/>
    <dgm:cxn modelId="{86118D55-9DE9-7348-A247-986ED603C95D}" type="presParOf" srcId="{4FF0BC1E-9C54-45AC-A5AB-D79B7F468B34}" destId="{A8391361-D432-4C1B-8768-ABBA19103A00}" srcOrd="3" destOrd="0" presId="urn:microsoft.com/office/officeart/2018/2/layout/IconVerticalSolidList"/>
    <dgm:cxn modelId="{37ADA228-4119-DA40-A74C-0A472C4D46F7}" type="presParOf" srcId="{1C4BBFF6-6BBF-440D-A2A9-440BD52CB0E4}" destId="{3ACB83F1-300D-44EE-8E10-1A5DB13CCA2F}" srcOrd="5" destOrd="0" presId="urn:microsoft.com/office/officeart/2018/2/layout/IconVerticalSolidList"/>
    <dgm:cxn modelId="{849299AC-1974-3742-B61F-A3F7EC0200FA}" type="presParOf" srcId="{1C4BBFF6-6BBF-440D-A2A9-440BD52CB0E4}" destId="{E8E28C55-B71C-4400-A7BE-576CBF1E4D1A}" srcOrd="6" destOrd="0" presId="urn:microsoft.com/office/officeart/2018/2/layout/IconVerticalSolidList"/>
    <dgm:cxn modelId="{14492BDA-E0F0-6241-BB11-56EC1B66FDBA}" type="presParOf" srcId="{E8E28C55-B71C-4400-A7BE-576CBF1E4D1A}" destId="{695D2D28-461D-445A-A1BE-A4336DA473DE}" srcOrd="0" destOrd="0" presId="urn:microsoft.com/office/officeart/2018/2/layout/IconVerticalSolidList"/>
    <dgm:cxn modelId="{BE7B7600-E4BB-7E47-9D29-71EA4A9E8D29}" type="presParOf" srcId="{E8E28C55-B71C-4400-A7BE-576CBF1E4D1A}" destId="{8DA7747F-EC01-4967-993F-236367A564A8}" srcOrd="1" destOrd="0" presId="urn:microsoft.com/office/officeart/2018/2/layout/IconVerticalSolidList"/>
    <dgm:cxn modelId="{A828668B-5D9A-F945-9F90-13AF2A9FEDD9}" type="presParOf" srcId="{E8E28C55-B71C-4400-A7BE-576CBF1E4D1A}" destId="{C1DABB1D-9296-4B15-A7F3-4EE258AEBB39}" srcOrd="2" destOrd="0" presId="urn:microsoft.com/office/officeart/2018/2/layout/IconVerticalSolidList"/>
    <dgm:cxn modelId="{49925704-D6F6-0449-BE06-77ADA4544C68}" type="presParOf" srcId="{E8E28C55-B71C-4400-A7BE-576CBF1E4D1A}" destId="{E2065B49-BBA4-409A-B2A6-BA974A224CDE}" srcOrd="3" destOrd="0" presId="urn:microsoft.com/office/officeart/2018/2/layout/IconVerticalSolidList"/>
    <dgm:cxn modelId="{1DAB5D1D-7A20-124F-9578-495819EC2290}" type="presParOf" srcId="{1C4BBFF6-6BBF-440D-A2A9-440BD52CB0E4}" destId="{6D504ECF-BA95-450F-8C58-5C23C662DA7A}" srcOrd="7" destOrd="0" presId="urn:microsoft.com/office/officeart/2018/2/layout/IconVerticalSolidList"/>
    <dgm:cxn modelId="{01753E46-9D31-2746-8EF1-73836E771522}" type="presParOf" srcId="{1C4BBFF6-6BBF-440D-A2A9-440BD52CB0E4}" destId="{8AACF8F1-9FE4-4A40-8F67-94B223A6B636}" srcOrd="8" destOrd="0" presId="urn:microsoft.com/office/officeart/2018/2/layout/IconVerticalSolidList"/>
    <dgm:cxn modelId="{158F593D-C388-E64D-9297-BD0736BF48AF}" type="presParOf" srcId="{8AACF8F1-9FE4-4A40-8F67-94B223A6B636}" destId="{314608B9-0FE8-4639-8AAA-4BC3A6E3C4EE}" srcOrd="0" destOrd="0" presId="urn:microsoft.com/office/officeart/2018/2/layout/IconVerticalSolidList"/>
    <dgm:cxn modelId="{962A80A7-6A5F-7D4C-8D2C-B85EC1A75C88}" type="presParOf" srcId="{8AACF8F1-9FE4-4A40-8F67-94B223A6B636}" destId="{5804B5F9-1661-4A4E-B478-C717390DB6BF}" srcOrd="1" destOrd="0" presId="urn:microsoft.com/office/officeart/2018/2/layout/IconVerticalSolidList"/>
    <dgm:cxn modelId="{4965D36D-691C-BA45-9653-D99F1240BC98}" type="presParOf" srcId="{8AACF8F1-9FE4-4A40-8F67-94B223A6B636}" destId="{D543095A-EB65-4D02-99ED-D9B701A92B3D}" srcOrd="2" destOrd="0" presId="urn:microsoft.com/office/officeart/2018/2/layout/IconVerticalSolidList"/>
    <dgm:cxn modelId="{5026AD49-0B19-304D-819E-AD72B5BF7E82}" type="presParOf" srcId="{8AACF8F1-9FE4-4A40-8F67-94B223A6B636}" destId="{77A616EF-822D-4C8E-8F1F-AFADA6D070FB}" srcOrd="3" destOrd="0" presId="urn:microsoft.com/office/officeart/2018/2/layout/IconVerticalSolidList"/>
    <dgm:cxn modelId="{AE82204B-2A11-4746-AEDC-5CE2E44EF00C}" type="presParOf" srcId="{1C4BBFF6-6BBF-440D-A2A9-440BD52CB0E4}" destId="{AFEB270C-46A5-45B5-BA8E-ED999019C6CA}" srcOrd="9" destOrd="0" presId="urn:microsoft.com/office/officeart/2018/2/layout/IconVerticalSolidList"/>
    <dgm:cxn modelId="{AB14E2CF-E1DA-5B4A-8107-A6F9070B83AD}" type="presParOf" srcId="{1C4BBFF6-6BBF-440D-A2A9-440BD52CB0E4}" destId="{694B78AC-1F3E-435A-80AD-71577CC3B175}" srcOrd="10" destOrd="0" presId="urn:microsoft.com/office/officeart/2018/2/layout/IconVerticalSolidList"/>
    <dgm:cxn modelId="{093710C1-4C3F-954C-96B8-C73BD3172855}" type="presParOf" srcId="{694B78AC-1F3E-435A-80AD-71577CC3B175}" destId="{3197CF60-8F7C-496C-8D68-2C50AA68C63F}" srcOrd="0" destOrd="0" presId="urn:microsoft.com/office/officeart/2018/2/layout/IconVerticalSolidList"/>
    <dgm:cxn modelId="{BAFB0C69-CCE7-9447-BB43-25841A87B0BB}" type="presParOf" srcId="{694B78AC-1F3E-435A-80AD-71577CC3B175}" destId="{7DC545AD-4B9D-4340-9697-1F3259C455BF}" srcOrd="1" destOrd="0" presId="urn:microsoft.com/office/officeart/2018/2/layout/IconVerticalSolidList"/>
    <dgm:cxn modelId="{53492D97-DB70-5944-8B90-606A00E4E687}" type="presParOf" srcId="{694B78AC-1F3E-435A-80AD-71577CC3B175}" destId="{180FA7C9-2D62-476A-A1AB-B994F147EFDB}" srcOrd="2" destOrd="0" presId="urn:microsoft.com/office/officeart/2018/2/layout/IconVerticalSolidList"/>
    <dgm:cxn modelId="{8D6DCB43-4283-DA49-B33A-1759A5CD0F8A}" type="presParOf" srcId="{694B78AC-1F3E-435A-80AD-71577CC3B175}" destId="{B0400CEC-BA03-4AE9-A9EA-87219DBEB086}"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FD874FC-FEBD-404F-97F6-FB855F045E95}"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EC136FB3-5C4E-4729-B121-E2C511D991E7}">
      <dgm:prSet/>
      <dgm:spPr/>
      <dgm:t>
        <a:bodyPr/>
        <a:lstStyle/>
        <a:p>
          <a:r>
            <a:rPr lang="en-US" dirty="0"/>
            <a:t>Anonymity of family members by prohibition of identifying details (names, photos, addresses, hospital, school, treating </a:t>
          </a:r>
          <a:r>
            <a:rPr lang="en-US" dirty="0" err="1"/>
            <a:t>drs</a:t>
          </a:r>
          <a:r>
            <a:rPr lang="en-US" dirty="0"/>
            <a:t> </a:t>
          </a:r>
          <a:r>
            <a:rPr lang="en-US" dirty="0" err="1"/>
            <a:t>etc</a:t>
          </a:r>
          <a:r>
            <a:rPr lang="en-US" dirty="0"/>
            <a:t>)</a:t>
          </a:r>
        </a:p>
      </dgm:t>
    </dgm:pt>
    <dgm:pt modelId="{6634D003-1B77-433E-B9CC-4DE635C5C333}" type="parTrans" cxnId="{B4A851E3-424B-44A3-AD81-9C09F6AB1885}">
      <dgm:prSet/>
      <dgm:spPr/>
      <dgm:t>
        <a:bodyPr/>
        <a:lstStyle/>
        <a:p>
          <a:endParaRPr lang="en-US"/>
        </a:p>
      </dgm:t>
    </dgm:pt>
    <dgm:pt modelId="{87EF9D91-07D7-41F2-B923-7AB94712F367}" type="sibTrans" cxnId="{B4A851E3-424B-44A3-AD81-9C09F6AB1885}">
      <dgm:prSet/>
      <dgm:spPr/>
      <dgm:t>
        <a:bodyPr/>
        <a:lstStyle/>
        <a:p>
          <a:endParaRPr lang="en-US"/>
        </a:p>
      </dgm:t>
    </dgm:pt>
    <dgm:pt modelId="{8F425D59-1C50-43AD-A4CD-D9F912ED38C4}">
      <dgm:prSet/>
      <dgm:spPr/>
      <dgm:t>
        <a:bodyPr/>
        <a:lstStyle/>
        <a:p>
          <a:r>
            <a:rPr lang="en-US" dirty="0"/>
            <a:t>Docs to be provided: skeletons, chronologies, position statements, index, case outline, threshold. No reporting of quotes from undisclosed source docs without permission.</a:t>
          </a:r>
        </a:p>
      </dgm:t>
    </dgm:pt>
    <dgm:pt modelId="{57CCEE80-F977-4A2C-B75F-3AE334A2CCCD}" type="parTrans" cxnId="{0B7A0B9C-BF09-42CD-B998-1806899417C4}">
      <dgm:prSet/>
      <dgm:spPr/>
      <dgm:t>
        <a:bodyPr/>
        <a:lstStyle/>
        <a:p>
          <a:endParaRPr lang="en-US"/>
        </a:p>
      </dgm:t>
    </dgm:pt>
    <dgm:pt modelId="{8BF43269-2941-4D4A-9958-636DE637185B}" type="sibTrans" cxnId="{0B7A0B9C-BF09-42CD-B998-1806899417C4}">
      <dgm:prSet/>
      <dgm:spPr/>
      <dgm:t>
        <a:bodyPr/>
        <a:lstStyle/>
        <a:p>
          <a:endParaRPr lang="en-US"/>
        </a:p>
      </dgm:t>
    </dgm:pt>
    <dgm:pt modelId="{D1D419E9-9C7A-4FFE-9735-5764530C2EC2}">
      <dgm:prSet/>
      <dgm:spPr/>
      <dgm:t>
        <a:bodyPr/>
        <a:lstStyle/>
        <a:p>
          <a:r>
            <a:rPr lang="en-US" dirty="0"/>
            <a:t>ID of public bodies, Dir CS, experts, legal reps and judges and anyone named in published judgment permitted but not usually frontline social workers and guardian</a:t>
          </a:r>
        </a:p>
      </dgm:t>
    </dgm:pt>
    <dgm:pt modelId="{9D932024-E885-42AA-933F-2BCA61829D9B}" type="sibTrans" cxnId="{EC73469F-13F0-4458-9AF5-EF67F65AFBE8}">
      <dgm:prSet/>
      <dgm:spPr/>
      <dgm:t>
        <a:bodyPr/>
        <a:lstStyle/>
        <a:p>
          <a:endParaRPr lang="en-US"/>
        </a:p>
      </dgm:t>
    </dgm:pt>
    <dgm:pt modelId="{D41FB002-05C9-4676-8D59-D95B1F4143A7}" type="parTrans" cxnId="{EC73469F-13F0-4458-9AF5-EF67F65AFBE8}">
      <dgm:prSet/>
      <dgm:spPr/>
      <dgm:t>
        <a:bodyPr/>
        <a:lstStyle/>
        <a:p>
          <a:endParaRPr lang="en-US"/>
        </a:p>
      </dgm:t>
    </dgm:pt>
    <dgm:pt modelId="{04B3FC00-59F9-EC4F-82EB-7D15762C145B}">
      <dgm:prSet/>
      <dgm:spPr/>
      <dgm:t>
        <a:bodyPr/>
        <a:lstStyle/>
        <a:p>
          <a:r>
            <a:rPr lang="en-GB" dirty="0"/>
            <a:t>Effect of s97 (identification) replicated and bolstered - and extended till youngest child 18 as quid pro quo</a:t>
          </a:r>
        </a:p>
      </dgm:t>
    </dgm:pt>
    <dgm:pt modelId="{EE476342-95FA-EF49-B454-86DD93E38642}" type="parTrans" cxnId="{3FF85F08-B4FA-6942-A57B-EF2B35DC46F3}">
      <dgm:prSet/>
      <dgm:spPr/>
      <dgm:t>
        <a:bodyPr/>
        <a:lstStyle/>
        <a:p>
          <a:endParaRPr lang="en-GB"/>
        </a:p>
      </dgm:t>
    </dgm:pt>
    <dgm:pt modelId="{DA2AF82C-296F-3D48-9E61-26F7E2F4D682}" type="sibTrans" cxnId="{3FF85F08-B4FA-6942-A57B-EF2B35DC46F3}">
      <dgm:prSet/>
      <dgm:spPr/>
      <dgm:t>
        <a:bodyPr/>
        <a:lstStyle/>
        <a:p>
          <a:endParaRPr lang="en-GB"/>
        </a:p>
      </dgm:t>
    </dgm:pt>
    <dgm:pt modelId="{442E4101-370D-E34A-A4B5-5AB1F0884A44}">
      <dgm:prSet/>
      <dgm:spPr/>
      <dgm:t>
        <a:bodyPr/>
        <a:lstStyle/>
        <a:p>
          <a:r>
            <a:rPr lang="en-GB" dirty="0"/>
            <a:t>Permission applies to reporters and allows parents to speak to reporters, but does not authorise publication by parents</a:t>
          </a:r>
        </a:p>
      </dgm:t>
    </dgm:pt>
    <dgm:pt modelId="{9514303B-1161-E345-996C-0ED0A04D0FD3}" type="sibTrans" cxnId="{C48CA3F4-2F5E-8148-AED4-76B6EDC01375}">
      <dgm:prSet/>
      <dgm:spPr/>
      <dgm:t>
        <a:bodyPr/>
        <a:lstStyle/>
        <a:p>
          <a:endParaRPr lang="en-GB"/>
        </a:p>
      </dgm:t>
    </dgm:pt>
    <dgm:pt modelId="{02CE7AE1-FFBA-D147-B8EF-17E78020ACA7}" type="parTrans" cxnId="{C48CA3F4-2F5E-8148-AED4-76B6EDC01375}">
      <dgm:prSet/>
      <dgm:spPr/>
      <dgm:t>
        <a:bodyPr/>
        <a:lstStyle/>
        <a:p>
          <a:endParaRPr lang="en-GB"/>
        </a:p>
      </dgm:t>
    </dgm:pt>
    <dgm:pt modelId="{D386B6BC-FF35-504B-B38E-B64AD24449AF}">
      <dgm:prSet/>
      <dgm:spPr/>
      <dgm:t>
        <a:bodyPr/>
        <a:lstStyle/>
        <a:p>
          <a:r>
            <a:rPr lang="en-GB" dirty="0"/>
            <a:t>No publication of ‘details’ of sexual abuse allegations without permission.</a:t>
          </a:r>
        </a:p>
      </dgm:t>
    </dgm:pt>
    <dgm:pt modelId="{AFE2FD60-BB00-8742-B32A-9E0ABABD4FB6}" type="parTrans" cxnId="{3E63932A-DA3D-D24E-A624-6CE16681C82E}">
      <dgm:prSet/>
      <dgm:spPr/>
      <dgm:t>
        <a:bodyPr/>
        <a:lstStyle/>
        <a:p>
          <a:endParaRPr lang="en-GB"/>
        </a:p>
      </dgm:t>
    </dgm:pt>
    <dgm:pt modelId="{0617A058-911E-A84D-84B2-6456AC1170C3}" type="sibTrans" cxnId="{3E63932A-DA3D-D24E-A624-6CE16681C82E}">
      <dgm:prSet/>
      <dgm:spPr/>
      <dgm:t>
        <a:bodyPr/>
        <a:lstStyle/>
        <a:p>
          <a:endParaRPr lang="en-GB"/>
        </a:p>
      </dgm:t>
    </dgm:pt>
    <dgm:pt modelId="{D0F4F390-DEC9-E740-8BDE-7252EA512FA8}">
      <dgm:prSet/>
      <dgm:spPr/>
      <dgm:t>
        <a:bodyPr/>
        <a:lstStyle/>
        <a:p>
          <a:r>
            <a:rPr lang="en-GB" dirty="0"/>
            <a:t>Permission to report usually effective from end of hearing in question (adjust if required).</a:t>
          </a:r>
        </a:p>
      </dgm:t>
    </dgm:pt>
    <dgm:pt modelId="{1C7B50B1-4473-0C45-9139-20997CCAE959}" type="parTrans" cxnId="{35C73FB2-0C24-6E42-9BD0-35D0211D7CB7}">
      <dgm:prSet/>
      <dgm:spPr/>
      <dgm:t>
        <a:bodyPr/>
        <a:lstStyle/>
        <a:p>
          <a:endParaRPr lang="en-GB"/>
        </a:p>
      </dgm:t>
    </dgm:pt>
    <dgm:pt modelId="{3E221DE8-9462-3B44-9ADF-73D462F86A3C}" type="sibTrans" cxnId="{35C73FB2-0C24-6E42-9BD0-35D0211D7CB7}">
      <dgm:prSet/>
      <dgm:spPr/>
      <dgm:t>
        <a:bodyPr/>
        <a:lstStyle/>
        <a:p>
          <a:endParaRPr lang="en-GB"/>
        </a:p>
      </dgm:t>
    </dgm:pt>
    <dgm:pt modelId="{6CB3AB1D-CE87-9E46-BA3A-83F001F65DC4}" type="pres">
      <dgm:prSet presAssocID="{4FD874FC-FEBD-404F-97F6-FB855F045E95}" presName="vert0" presStyleCnt="0">
        <dgm:presLayoutVars>
          <dgm:dir/>
          <dgm:animOne val="branch"/>
          <dgm:animLvl val="lvl"/>
        </dgm:presLayoutVars>
      </dgm:prSet>
      <dgm:spPr/>
    </dgm:pt>
    <dgm:pt modelId="{0A952CF2-E290-574F-8429-F562CBA7F718}" type="pres">
      <dgm:prSet presAssocID="{04B3FC00-59F9-EC4F-82EB-7D15762C145B}" presName="thickLine" presStyleLbl="alignNode1" presStyleIdx="0" presStyleCnt="7"/>
      <dgm:spPr/>
    </dgm:pt>
    <dgm:pt modelId="{37269297-541E-5E4E-9F7C-AF237E70EC9D}" type="pres">
      <dgm:prSet presAssocID="{04B3FC00-59F9-EC4F-82EB-7D15762C145B}" presName="horz1" presStyleCnt="0"/>
      <dgm:spPr/>
    </dgm:pt>
    <dgm:pt modelId="{0F9E4EE1-8E66-8145-878B-81D30E06330D}" type="pres">
      <dgm:prSet presAssocID="{04B3FC00-59F9-EC4F-82EB-7D15762C145B}" presName="tx1" presStyleLbl="revTx" presStyleIdx="0" presStyleCnt="7"/>
      <dgm:spPr/>
    </dgm:pt>
    <dgm:pt modelId="{90598CCF-C34B-704F-B49A-5E9FA05E9075}" type="pres">
      <dgm:prSet presAssocID="{04B3FC00-59F9-EC4F-82EB-7D15762C145B}" presName="vert1" presStyleCnt="0"/>
      <dgm:spPr/>
    </dgm:pt>
    <dgm:pt modelId="{CEE2D278-500C-644A-B8AD-4DBF4FD6C9B1}" type="pres">
      <dgm:prSet presAssocID="{EC136FB3-5C4E-4729-B121-E2C511D991E7}" presName="thickLine" presStyleLbl="alignNode1" presStyleIdx="1" presStyleCnt="7"/>
      <dgm:spPr/>
    </dgm:pt>
    <dgm:pt modelId="{25B85C64-BC1A-5248-A02A-62F2234559F9}" type="pres">
      <dgm:prSet presAssocID="{EC136FB3-5C4E-4729-B121-E2C511D991E7}" presName="horz1" presStyleCnt="0"/>
      <dgm:spPr/>
    </dgm:pt>
    <dgm:pt modelId="{F9CA4284-90E1-0F4D-A2C4-A81582D811AB}" type="pres">
      <dgm:prSet presAssocID="{EC136FB3-5C4E-4729-B121-E2C511D991E7}" presName="tx1" presStyleLbl="revTx" presStyleIdx="1" presStyleCnt="7"/>
      <dgm:spPr/>
    </dgm:pt>
    <dgm:pt modelId="{5B51D4DD-B748-C042-A6DD-4CB73C87275F}" type="pres">
      <dgm:prSet presAssocID="{EC136FB3-5C4E-4729-B121-E2C511D991E7}" presName="vert1" presStyleCnt="0"/>
      <dgm:spPr/>
    </dgm:pt>
    <dgm:pt modelId="{84DC88BE-3FB0-DE4C-AB3F-6916FF11D1A0}" type="pres">
      <dgm:prSet presAssocID="{D1D419E9-9C7A-4FFE-9735-5764530C2EC2}" presName="thickLine" presStyleLbl="alignNode1" presStyleIdx="2" presStyleCnt="7"/>
      <dgm:spPr/>
    </dgm:pt>
    <dgm:pt modelId="{30FDB93C-5B97-6748-81FF-DF9F2B8123D6}" type="pres">
      <dgm:prSet presAssocID="{D1D419E9-9C7A-4FFE-9735-5764530C2EC2}" presName="horz1" presStyleCnt="0"/>
      <dgm:spPr/>
    </dgm:pt>
    <dgm:pt modelId="{72CF55E4-A902-CB40-A685-21E14D36A430}" type="pres">
      <dgm:prSet presAssocID="{D1D419E9-9C7A-4FFE-9735-5764530C2EC2}" presName="tx1" presStyleLbl="revTx" presStyleIdx="2" presStyleCnt="7"/>
      <dgm:spPr/>
    </dgm:pt>
    <dgm:pt modelId="{918B3305-2F3D-F44A-9DF9-ADABDB2B8EB5}" type="pres">
      <dgm:prSet presAssocID="{D1D419E9-9C7A-4FFE-9735-5764530C2EC2}" presName="vert1" presStyleCnt="0"/>
      <dgm:spPr/>
    </dgm:pt>
    <dgm:pt modelId="{C0E31451-3BA6-3647-97D7-F54478E3C291}" type="pres">
      <dgm:prSet presAssocID="{8F425D59-1C50-43AD-A4CD-D9F912ED38C4}" presName="thickLine" presStyleLbl="alignNode1" presStyleIdx="3" presStyleCnt="7"/>
      <dgm:spPr/>
    </dgm:pt>
    <dgm:pt modelId="{C638F7A1-4716-AE4F-9AC9-81B5ABD0BB9E}" type="pres">
      <dgm:prSet presAssocID="{8F425D59-1C50-43AD-A4CD-D9F912ED38C4}" presName="horz1" presStyleCnt="0"/>
      <dgm:spPr/>
    </dgm:pt>
    <dgm:pt modelId="{8AB9EF60-9EF5-BA43-A179-57CDF164E7F3}" type="pres">
      <dgm:prSet presAssocID="{8F425D59-1C50-43AD-A4CD-D9F912ED38C4}" presName="tx1" presStyleLbl="revTx" presStyleIdx="3" presStyleCnt="7"/>
      <dgm:spPr/>
    </dgm:pt>
    <dgm:pt modelId="{8848378A-39AA-774B-8AFD-6CD2FD1F6E71}" type="pres">
      <dgm:prSet presAssocID="{8F425D59-1C50-43AD-A4CD-D9F912ED38C4}" presName="vert1" presStyleCnt="0"/>
      <dgm:spPr/>
    </dgm:pt>
    <dgm:pt modelId="{C4A56872-7A1C-EE4F-BB4B-78F7784B3A31}" type="pres">
      <dgm:prSet presAssocID="{442E4101-370D-E34A-A4B5-5AB1F0884A44}" presName="thickLine" presStyleLbl="alignNode1" presStyleIdx="4" presStyleCnt="7"/>
      <dgm:spPr/>
    </dgm:pt>
    <dgm:pt modelId="{4113CEE6-3425-7E45-B80F-0EB0D9D108C5}" type="pres">
      <dgm:prSet presAssocID="{442E4101-370D-E34A-A4B5-5AB1F0884A44}" presName="horz1" presStyleCnt="0"/>
      <dgm:spPr/>
    </dgm:pt>
    <dgm:pt modelId="{F4D4799C-CAF1-4244-A8B2-AD7EC0850308}" type="pres">
      <dgm:prSet presAssocID="{442E4101-370D-E34A-A4B5-5AB1F0884A44}" presName="tx1" presStyleLbl="revTx" presStyleIdx="4" presStyleCnt="7"/>
      <dgm:spPr/>
    </dgm:pt>
    <dgm:pt modelId="{C01038A4-2F48-E441-9B24-C33F859B32BC}" type="pres">
      <dgm:prSet presAssocID="{442E4101-370D-E34A-A4B5-5AB1F0884A44}" presName="vert1" presStyleCnt="0"/>
      <dgm:spPr/>
    </dgm:pt>
    <dgm:pt modelId="{88D6A9FA-37B7-CE45-9349-3C260F84194E}" type="pres">
      <dgm:prSet presAssocID="{D386B6BC-FF35-504B-B38E-B64AD24449AF}" presName="thickLine" presStyleLbl="alignNode1" presStyleIdx="5" presStyleCnt="7"/>
      <dgm:spPr/>
    </dgm:pt>
    <dgm:pt modelId="{CD1BB07D-17E0-CD45-98A1-5A824CF5E2D6}" type="pres">
      <dgm:prSet presAssocID="{D386B6BC-FF35-504B-B38E-B64AD24449AF}" presName="horz1" presStyleCnt="0"/>
      <dgm:spPr/>
    </dgm:pt>
    <dgm:pt modelId="{CAEEC672-1949-8E46-86B3-D053889879AB}" type="pres">
      <dgm:prSet presAssocID="{D386B6BC-FF35-504B-B38E-B64AD24449AF}" presName="tx1" presStyleLbl="revTx" presStyleIdx="5" presStyleCnt="7"/>
      <dgm:spPr/>
    </dgm:pt>
    <dgm:pt modelId="{C1768190-2D28-1C4D-BC35-70E97A82A36C}" type="pres">
      <dgm:prSet presAssocID="{D386B6BC-FF35-504B-B38E-B64AD24449AF}" presName="vert1" presStyleCnt="0"/>
      <dgm:spPr/>
    </dgm:pt>
    <dgm:pt modelId="{26C390B4-44AD-8449-A345-1FE62EBF1524}" type="pres">
      <dgm:prSet presAssocID="{D0F4F390-DEC9-E740-8BDE-7252EA512FA8}" presName="thickLine" presStyleLbl="alignNode1" presStyleIdx="6" presStyleCnt="7"/>
      <dgm:spPr/>
    </dgm:pt>
    <dgm:pt modelId="{F86C1375-9693-A84F-A77A-513C9A5B9C84}" type="pres">
      <dgm:prSet presAssocID="{D0F4F390-DEC9-E740-8BDE-7252EA512FA8}" presName="horz1" presStyleCnt="0"/>
      <dgm:spPr/>
    </dgm:pt>
    <dgm:pt modelId="{EAF8F77C-4434-0442-BEC8-45B54936E21B}" type="pres">
      <dgm:prSet presAssocID="{D0F4F390-DEC9-E740-8BDE-7252EA512FA8}" presName="tx1" presStyleLbl="revTx" presStyleIdx="6" presStyleCnt="7"/>
      <dgm:spPr/>
    </dgm:pt>
    <dgm:pt modelId="{BD9A0A8C-19CA-1C49-875E-89732BF7A73B}" type="pres">
      <dgm:prSet presAssocID="{D0F4F390-DEC9-E740-8BDE-7252EA512FA8}" presName="vert1" presStyleCnt="0"/>
      <dgm:spPr/>
    </dgm:pt>
  </dgm:ptLst>
  <dgm:cxnLst>
    <dgm:cxn modelId="{3FF85F08-B4FA-6942-A57B-EF2B35DC46F3}" srcId="{4FD874FC-FEBD-404F-97F6-FB855F045E95}" destId="{04B3FC00-59F9-EC4F-82EB-7D15762C145B}" srcOrd="0" destOrd="0" parTransId="{EE476342-95FA-EF49-B454-86DD93E38642}" sibTransId="{DA2AF82C-296F-3D48-9E61-26F7E2F4D682}"/>
    <dgm:cxn modelId="{4723CB16-AA62-4545-9CE0-0083F8334907}" type="presOf" srcId="{D0F4F390-DEC9-E740-8BDE-7252EA512FA8}" destId="{EAF8F77C-4434-0442-BEC8-45B54936E21B}" srcOrd="0" destOrd="0" presId="urn:microsoft.com/office/officeart/2008/layout/LinedList"/>
    <dgm:cxn modelId="{BAB26727-3012-FF4F-82BA-EF059A14F8DC}" type="presOf" srcId="{8F425D59-1C50-43AD-A4CD-D9F912ED38C4}" destId="{8AB9EF60-9EF5-BA43-A179-57CDF164E7F3}" srcOrd="0" destOrd="0" presId="urn:microsoft.com/office/officeart/2008/layout/LinedList"/>
    <dgm:cxn modelId="{3E63932A-DA3D-D24E-A624-6CE16681C82E}" srcId="{4FD874FC-FEBD-404F-97F6-FB855F045E95}" destId="{D386B6BC-FF35-504B-B38E-B64AD24449AF}" srcOrd="5" destOrd="0" parTransId="{AFE2FD60-BB00-8742-B32A-9E0ABABD4FB6}" sibTransId="{0617A058-911E-A84D-84B2-6456AC1170C3}"/>
    <dgm:cxn modelId="{E873EA36-F797-FA43-B794-47CA0A5DB9A5}" type="presOf" srcId="{04B3FC00-59F9-EC4F-82EB-7D15762C145B}" destId="{0F9E4EE1-8E66-8145-878B-81D30E06330D}" srcOrd="0" destOrd="0" presId="urn:microsoft.com/office/officeart/2008/layout/LinedList"/>
    <dgm:cxn modelId="{4D8D5237-C595-B14C-B3CD-22006DC09935}" type="presOf" srcId="{4FD874FC-FEBD-404F-97F6-FB855F045E95}" destId="{6CB3AB1D-CE87-9E46-BA3A-83F001F65DC4}" srcOrd="0" destOrd="0" presId="urn:microsoft.com/office/officeart/2008/layout/LinedList"/>
    <dgm:cxn modelId="{9348644D-8501-8840-B221-CF49BAC77438}" type="presOf" srcId="{442E4101-370D-E34A-A4B5-5AB1F0884A44}" destId="{F4D4799C-CAF1-4244-A8B2-AD7EC0850308}" srcOrd="0" destOrd="0" presId="urn:microsoft.com/office/officeart/2008/layout/LinedList"/>
    <dgm:cxn modelId="{AC310682-C827-7B4E-ABA6-6F004EC9F8A6}" type="presOf" srcId="{D1D419E9-9C7A-4FFE-9735-5764530C2EC2}" destId="{72CF55E4-A902-CB40-A685-21E14D36A430}" srcOrd="0" destOrd="0" presId="urn:microsoft.com/office/officeart/2008/layout/LinedList"/>
    <dgm:cxn modelId="{0B7A0B9C-BF09-42CD-B998-1806899417C4}" srcId="{4FD874FC-FEBD-404F-97F6-FB855F045E95}" destId="{8F425D59-1C50-43AD-A4CD-D9F912ED38C4}" srcOrd="3" destOrd="0" parTransId="{57CCEE80-F977-4A2C-B75F-3AE334A2CCCD}" sibTransId="{8BF43269-2941-4D4A-9958-636DE637185B}"/>
    <dgm:cxn modelId="{EC73469F-13F0-4458-9AF5-EF67F65AFBE8}" srcId="{4FD874FC-FEBD-404F-97F6-FB855F045E95}" destId="{D1D419E9-9C7A-4FFE-9735-5764530C2EC2}" srcOrd="2" destOrd="0" parTransId="{D41FB002-05C9-4676-8D59-D95B1F4143A7}" sibTransId="{9D932024-E885-42AA-933F-2BCA61829D9B}"/>
    <dgm:cxn modelId="{35C73FB2-0C24-6E42-9BD0-35D0211D7CB7}" srcId="{4FD874FC-FEBD-404F-97F6-FB855F045E95}" destId="{D0F4F390-DEC9-E740-8BDE-7252EA512FA8}" srcOrd="6" destOrd="0" parTransId="{1C7B50B1-4473-0C45-9139-20997CCAE959}" sibTransId="{3E221DE8-9462-3B44-9ADF-73D462F86A3C}"/>
    <dgm:cxn modelId="{16DF1CB8-8E74-3442-811C-4EA1F27E3DE5}" type="presOf" srcId="{EC136FB3-5C4E-4729-B121-E2C511D991E7}" destId="{F9CA4284-90E1-0F4D-A2C4-A81582D811AB}" srcOrd="0" destOrd="0" presId="urn:microsoft.com/office/officeart/2008/layout/LinedList"/>
    <dgm:cxn modelId="{E9F5CCD3-00BC-3445-898A-1BB6F5497D8B}" type="presOf" srcId="{D386B6BC-FF35-504B-B38E-B64AD24449AF}" destId="{CAEEC672-1949-8E46-86B3-D053889879AB}" srcOrd="0" destOrd="0" presId="urn:microsoft.com/office/officeart/2008/layout/LinedList"/>
    <dgm:cxn modelId="{B4A851E3-424B-44A3-AD81-9C09F6AB1885}" srcId="{4FD874FC-FEBD-404F-97F6-FB855F045E95}" destId="{EC136FB3-5C4E-4729-B121-E2C511D991E7}" srcOrd="1" destOrd="0" parTransId="{6634D003-1B77-433E-B9CC-4DE635C5C333}" sibTransId="{87EF9D91-07D7-41F2-B923-7AB94712F367}"/>
    <dgm:cxn modelId="{C48CA3F4-2F5E-8148-AED4-76B6EDC01375}" srcId="{4FD874FC-FEBD-404F-97F6-FB855F045E95}" destId="{442E4101-370D-E34A-A4B5-5AB1F0884A44}" srcOrd="4" destOrd="0" parTransId="{02CE7AE1-FFBA-D147-B8EF-17E78020ACA7}" sibTransId="{9514303B-1161-E345-996C-0ED0A04D0FD3}"/>
    <dgm:cxn modelId="{97055CDB-9DBD-D34D-8E5E-B2E9DAD84C4B}" type="presParOf" srcId="{6CB3AB1D-CE87-9E46-BA3A-83F001F65DC4}" destId="{0A952CF2-E290-574F-8429-F562CBA7F718}" srcOrd="0" destOrd="0" presId="urn:microsoft.com/office/officeart/2008/layout/LinedList"/>
    <dgm:cxn modelId="{F5921B7E-73B3-6D40-A0A5-7AFA04900F0E}" type="presParOf" srcId="{6CB3AB1D-CE87-9E46-BA3A-83F001F65DC4}" destId="{37269297-541E-5E4E-9F7C-AF237E70EC9D}" srcOrd="1" destOrd="0" presId="urn:microsoft.com/office/officeart/2008/layout/LinedList"/>
    <dgm:cxn modelId="{CAF1A442-C1AA-7243-BB86-262E4E54380F}" type="presParOf" srcId="{37269297-541E-5E4E-9F7C-AF237E70EC9D}" destId="{0F9E4EE1-8E66-8145-878B-81D30E06330D}" srcOrd="0" destOrd="0" presId="urn:microsoft.com/office/officeart/2008/layout/LinedList"/>
    <dgm:cxn modelId="{1B1B5062-CB33-BE46-9536-9073EBE6CEE4}" type="presParOf" srcId="{37269297-541E-5E4E-9F7C-AF237E70EC9D}" destId="{90598CCF-C34B-704F-B49A-5E9FA05E9075}" srcOrd="1" destOrd="0" presId="urn:microsoft.com/office/officeart/2008/layout/LinedList"/>
    <dgm:cxn modelId="{AE6A7124-FAAE-B044-942A-B69D1C07E30F}" type="presParOf" srcId="{6CB3AB1D-CE87-9E46-BA3A-83F001F65DC4}" destId="{CEE2D278-500C-644A-B8AD-4DBF4FD6C9B1}" srcOrd="2" destOrd="0" presId="urn:microsoft.com/office/officeart/2008/layout/LinedList"/>
    <dgm:cxn modelId="{1B9B35A6-5813-8D44-BA82-9FBF921CD7DE}" type="presParOf" srcId="{6CB3AB1D-CE87-9E46-BA3A-83F001F65DC4}" destId="{25B85C64-BC1A-5248-A02A-62F2234559F9}" srcOrd="3" destOrd="0" presId="urn:microsoft.com/office/officeart/2008/layout/LinedList"/>
    <dgm:cxn modelId="{7A507294-6EAD-844C-800B-13850AD864B2}" type="presParOf" srcId="{25B85C64-BC1A-5248-A02A-62F2234559F9}" destId="{F9CA4284-90E1-0F4D-A2C4-A81582D811AB}" srcOrd="0" destOrd="0" presId="urn:microsoft.com/office/officeart/2008/layout/LinedList"/>
    <dgm:cxn modelId="{429443ED-D69C-A340-B599-8B97ACC96A95}" type="presParOf" srcId="{25B85C64-BC1A-5248-A02A-62F2234559F9}" destId="{5B51D4DD-B748-C042-A6DD-4CB73C87275F}" srcOrd="1" destOrd="0" presId="urn:microsoft.com/office/officeart/2008/layout/LinedList"/>
    <dgm:cxn modelId="{F1C4AF2B-FEA7-FD4E-B1F5-54C736E4CF04}" type="presParOf" srcId="{6CB3AB1D-CE87-9E46-BA3A-83F001F65DC4}" destId="{84DC88BE-3FB0-DE4C-AB3F-6916FF11D1A0}" srcOrd="4" destOrd="0" presId="urn:microsoft.com/office/officeart/2008/layout/LinedList"/>
    <dgm:cxn modelId="{1A23AC43-DACC-A548-A56C-4F7204DFE8E4}" type="presParOf" srcId="{6CB3AB1D-CE87-9E46-BA3A-83F001F65DC4}" destId="{30FDB93C-5B97-6748-81FF-DF9F2B8123D6}" srcOrd="5" destOrd="0" presId="urn:microsoft.com/office/officeart/2008/layout/LinedList"/>
    <dgm:cxn modelId="{680A6367-388F-794E-82EB-E669BE30B9BE}" type="presParOf" srcId="{30FDB93C-5B97-6748-81FF-DF9F2B8123D6}" destId="{72CF55E4-A902-CB40-A685-21E14D36A430}" srcOrd="0" destOrd="0" presId="urn:microsoft.com/office/officeart/2008/layout/LinedList"/>
    <dgm:cxn modelId="{43C0E932-9361-A846-ACA5-7D494E0DB5C7}" type="presParOf" srcId="{30FDB93C-5B97-6748-81FF-DF9F2B8123D6}" destId="{918B3305-2F3D-F44A-9DF9-ADABDB2B8EB5}" srcOrd="1" destOrd="0" presId="urn:microsoft.com/office/officeart/2008/layout/LinedList"/>
    <dgm:cxn modelId="{6735BFA3-8580-774B-A47C-2722C26FC95A}" type="presParOf" srcId="{6CB3AB1D-CE87-9E46-BA3A-83F001F65DC4}" destId="{C0E31451-3BA6-3647-97D7-F54478E3C291}" srcOrd="6" destOrd="0" presId="urn:microsoft.com/office/officeart/2008/layout/LinedList"/>
    <dgm:cxn modelId="{4AE4F4BF-A8B3-F644-B506-CBD63DE7333A}" type="presParOf" srcId="{6CB3AB1D-CE87-9E46-BA3A-83F001F65DC4}" destId="{C638F7A1-4716-AE4F-9AC9-81B5ABD0BB9E}" srcOrd="7" destOrd="0" presId="urn:microsoft.com/office/officeart/2008/layout/LinedList"/>
    <dgm:cxn modelId="{FA0A57E6-15BF-6445-B34E-CCFA8C0C2306}" type="presParOf" srcId="{C638F7A1-4716-AE4F-9AC9-81B5ABD0BB9E}" destId="{8AB9EF60-9EF5-BA43-A179-57CDF164E7F3}" srcOrd="0" destOrd="0" presId="urn:microsoft.com/office/officeart/2008/layout/LinedList"/>
    <dgm:cxn modelId="{A05D8B2F-3E8D-B44C-AED0-AC22EF03ABF4}" type="presParOf" srcId="{C638F7A1-4716-AE4F-9AC9-81B5ABD0BB9E}" destId="{8848378A-39AA-774B-8AFD-6CD2FD1F6E71}" srcOrd="1" destOrd="0" presId="urn:microsoft.com/office/officeart/2008/layout/LinedList"/>
    <dgm:cxn modelId="{1F7AC0B0-8C3B-DE4F-A74A-346BAC5BE894}" type="presParOf" srcId="{6CB3AB1D-CE87-9E46-BA3A-83F001F65DC4}" destId="{C4A56872-7A1C-EE4F-BB4B-78F7784B3A31}" srcOrd="8" destOrd="0" presId="urn:microsoft.com/office/officeart/2008/layout/LinedList"/>
    <dgm:cxn modelId="{A54D5C8A-83B9-5E4E-B09F-FB7C717CFEF4}" type="presParOf" srcId="{6CB3AB1D-CE87-9E46-BA3A-83F001F65DC4}" destId="{4113CEE6-3425-7E45-B80F-0EB0D9D108C5}" srcOrd="9" destOrd="0" presId="urn:microsoft.com/office/officeart/2008/layout/LinedList"/>
    <dgm:cxn modelId="{9D2F7267-3515-3A42-ADC3-6AB9142926E9}" type="presParOf" srcId="{4113CEE6-3425-7E45-B80F-0EB0D9D108C5}" destId="{F4D4799C-CAF1-4244-A8B2-AD7EC0850308}" srcOrd="0" destOrd="0" presId="urn:microsoft.com/office/officeart/2008/layout/LinedList"/>
    <dgm:cxn modelId="{FEFEAA53-B70B-BD4C-8546-7F6B086A994F}" type="presParOf" srcId="{4113CEE6-3425-7E45-B80F-0EB0D9D108C5}" destId="{C01038A4-2F48-E441-9B24-C33F859B32BC}" srcOrd="1" destOrd="0" presId="urn:microsoft.com/office/officeart/2008/layout/LinedList"/>
    <dgm:cxn modelId="{791352EE-9157-1E43-AC88-8497E9B2FB9D}" type="presParOf" srcId="{6CB3AB1D-CE87-9E46-BA3A-83F001F65DC4}" destId="{88D6A9FA-37B7-CE45-9349-3C260F84194E}" srcOrd="10" destOrd="0" presId="urn:microsoft.com/office/officeart/2008/layout/LinedList"/>
    <dgm:cxn modelId="{6170FA6B-B7DB-AA4D-B372-5614865F3669}" type="presParOf" srcId="{6CB3AB1D-CE87-9E46-BA3A-83F001F65DC4}" destId="{CD1BB07D-17E0-CD45-98A1-5A824CF5E2D6}" srcOrd="11" destOrd="0" presId="urn:microsoft.com/office/officeart/2008/layout/LinedList"/>
    <dgm:cxn modelId="{59FFC054-900B-5C4B-A725-21ED051C55BA}" type="presParOf" srcId="{CD1BB07D-17E0-CD45-98A1-5A824CF5E2D6}" destId="{CAEEC672-1949-8E46-86B3-D053889879AB}" srcOrd="0" destOrd="0" presId="urn:microsoft.com/office/officeart/2008/layout/LinedList"/>
    <dgm:cxn modelId="{5BD15260-BF60-DC4B-815D-DD3179BFFF2E}" type="presParOf" srcId="{CD1BB07D-17E0-CD45-98A1-5A824CF5E2D6}" destId="{C1768190-2D28-1C4D-BC35-70E97A82A36C}" srcOrd="1" destOrd="0" presId="urn:microsoft.com/office/officeart/2008/layout/LinedList"/>
    <dgm:cxn modelId="{0544FF7C-395F-0042-95EE-E7C0EBEB1929}" type="presParOf" srcId="{6CB3AB1D-CE87-9E46-BA3A-83F001F65DC4}" destId="{26C390B4-44AD-8449-A345-1FE62EBF1524}" srcOrd="12" destOrd="0" presId="urn:microsoft.com/office/officeart/2008/layout/LinedList"/>
    <dgm:cxn modelId="{FCB621B7-396E-D145-9C83-D32A01F6D38C}" type="presParOf" srcId="{6CB3AB1D-CE87-9E46-BA3A-83F001F65DC4}" destId="{F86C1375-9693-A84F-A77A-513C9A5B9C84}" srcOrd="13" destOrd="0" presId="urn:microsoft.com/office/officeart/2008/layout/LinedList"/>
    <dgm:cxn modelId="{752326C9-7ECC-1945-8483-9CC18D16148E}" type="presParOf" srcId="{F86C1375-9693-A84F-A77A-513C9A5B9C84}" destId="{EAF8F77C-4434-0442-BEC8-45B54936E21B}" srcOrd="0" destOrd="0" presId="urn:microsoft.com/office/officeart/2008/layout/LinedList"/>
    <dgm:cxn modelId="{0000D05B-8BD3-2B4D-AF13-FDA653F6028D}" type="presParOf" srcId="{F86C1375-9693-A84F-A77A-513C9A5B9C84}" destId="{BD9A0A8C-19CA-1C49-875E-89732BF7A73B}"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4C63B9-3B51-4D87-A963-DDD02507D3FC}">
      <dsp:nvSpPr>
        <dsp:cNvPr id="0" name=""/>
        <dsp:cNvSpPr/>
      </dsp:nvSpPr>
      <dsp:spPr>
        <a:xfrm>
          <a:off x="0" y="1863"/>
          <a:ext cx="6373813" cy="79389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106A2E-2DA3-43C1-8721-EADB15A0FAB5}">
      <dsp:nvSpPr>
        <dsp:cNvPr id="0" name=""/>
        <dsp:cNvSpPr/>
      </dsp:nvSpPr>
      <dsp:spPr>
        <a:xfrm>
          <a:off x="240152" y="180489"/>
          <a:ext cx="436641" cy="43664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AF51A5D-55B5-4C96-ADE5-0D25BD36FA5F}">
      <dsp:nvSpPr>
        <dsp:cNvPr id="0" name=""/>
        <dsp:cNvSpPr/>
      </dsp:nvSpPr>
      <dsp:spPr>
        <a:xfrm>
          <a:off x="916946" y="1863"/>
          <a:ext cx="5456867" cy="793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020" tIns="84020" rIns="84020" bIns="84020" numCol="1" spcCol="1270" anchor="ctr" anchorCtr="0">
          <a:noAutofit/>
        </a:bodyPr>
        <a:lstStyle/>
        <a:p>
          <a:pPr marL="0" lvl="0" indent="0" algn="l" defTabSz="666750">
            <a:lnSpc>
              <a:spcPct val="90000"/>
            </a:lnSpc>
            <a:spcBef>
              <a:spcPct val="0"/>
            </a:spcBef>
            <a:spcAft>
              <a:spcPct val="35000"/>
            </a:spcAft>
            <a:buNone/>
          </a:pPr>
          <a:r>
            <a:rPr lang="en-US" sz="1500" kern="1200"/>
            <a:t>TIG created :Subcommittees: pilot, media, data, anonymisation, FR</a:t>
          </a:r>
        </a:p>
      </dsp:txBody>
      <dsp:txXfrm>
        <a:off x="916946" y="1863"/>
        <a:ext cx="5456867" cy="793892"/>
      </dsp:txXfrm>
    </dsp:sp>
    <dsp:sp modelId="{0FCF0298-6D7D-4F22-8937-67320FE4237D}">
      <dsp:nvSpPr>
        <dsp:cNvPr id="0" name=""/>
        <dsp:cNvSpPr/>
      </dsp:nvSpPr>
      <dsp:spPr>
        <a:xfrm>
          <a:off x="0" y="994229"/>
          <a:ext cx="6373813" cy="79389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3479A2-F564-4263-A112-383CCBAD43D2}">
      <dsp:nvSpPr>
        <dsp:cNvPr id="0" name=""/>
        <dsp:cNvSpPr/>
      </dsp:nvSpPr>
      <dsp:spPr>
        <a:xfrm>
          <a:off x="240152" y="1172855"/>
          <a:ext cx="436641" cy="43664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482B4F6-E6BC-4F30-B76B-6AC13E282E3E}">
      <dsp:nvSpPr>
        <dsp:cNvPr id="0" name=""/>
        <dsp:cNvSpPr/>
      </dsp:nvSpPr>
      <dsp:spPr>
        <a:xfrm>
          <a:off x="916946" y="994229"/>
          <a:ext cx="5456867" cy="793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020" tIns="84020" rIns="84020" bIns="84020" numCol="1" spcCol="1270" anchor="ctr" anchorCtr="0">
          <a:noAutofit/>
        </a:bodyPr>
        <a:lstStyle/>
        <a:p>
          <a:pPr marL="0" lvl="0" indent="0" algn="l" defTabSz="666750">
            <a:lnSpc>
              <a:spcPct val="90000"/>
            </a:lnSpc>
            <a:spcBef>
              <a:spcPct val="0"/>
            </a:spcBef>
            <a:spcAft>
              <a:spcPct val="35000"/>
            </a:spcAft>
            <a:buNone/>
          </a:pPr>
          <a:r>
            <a:rPr lang="en-US" sz="1500" kern="1200"/>
            <a:t>Reporting Pilot launched 30 Jan 23 in Cardiff, Leeds &amp; Carlisle (children), Public law first, then private law (May), then magistrates level (Dec)</a:t>
          </a:r>
        </a:p>
      </dsp:txBody>
      <dsp:txXfrm>
        <a:off x="916946" y="994229"/>
        <a:ext cx="5456867" cy="793892"/>
      </dsp:txXfrm>
    </dsp:sp>
    <dsp:sp modelId="{7714EA15-A2E7-4CB7-9E82-4243DF1C5678}">
      <dsp:nvSpPr>
        <dsp:cNvPr id="0" name=""/>
        <dsp:cNvSpPr/>
      </dsp:nvSpPr>
      <dsp:spPr>
        <a:xfrm>
          <a:off x="0" y="1986595"/>
          <a:ext cx="6373813" cy="79389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C35824-6F03-4201-981C-AED08FE7EEA3}">
      <dsp:nvSpPr>
        <dsp:cNvPr id="0" name=""/>
        <dsp:cNvSpPr/>
      </dsp:nvSpPr>
      <dsp:spPr>
        <a:xfrm>
          <a:off x="240152" y="2165221"/>
          <a:ext cx="436641" cy="43664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B750B75-1D94-4F81-8C90-58C0E566F5F2}">
      <dsp:nvSpPr>
        <dsp:cNvPr id="0" name=""/>
        <dsp:cNvSpPr/>
      </dsp:nvSpPr>
      <dsp:spPr>
        <a:xfrm>
          <a:off x="916946" y="1986595"/>
          <a:ext cx="5456867" cy="793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020" tIns="84020" rIns="84020" bIns="84020" numCol="1" spcCol="1270" anchor="ctr" anchorCtr="0">
          <a:noAutofit/>
        </a:bodyPr>
        <a:lstStyle/>
        <a:p>
          <a:pPr marL="0" lvl="0" indent="0" algn="l" defTabSz="666750">
            <a:lnSpc>
              <a:spcPct val="90000"/>
            </a:lnSpc>
            <a:spcBef>
              <a:spcPct val="0"/>
            </a:spcBef>
            <a:spcAft>
              <a:spcPct val="35000"/>
            </a:spcAft>
            <a:buNone/>
          </a:pPr>
          <a:r>
            <a:rPr lang="en-US" sz="1500" kern="1200"/>
            <a:t>TP Guidance ‘What to do if a reporter attends (or wants to attend) my hearing? Jan 23</a:t>
          </a:r>
        </a:p>
      </dsp:txBody>
      <dsp:txXfrm>
        <a:off x="916946" y="1986595"/>
        <a:ext cx="5456867" cy="793892"/>
      </dsp:txXfrm>
    </dsp:sp>
    <dsp:sp modelId="{A1DF975B-9C0F-4729-8BEE-085415ADB11A}">
      <dsp:nvSpPr>
        <dsp:cNvPr id="0" name=""/>
        <dsp:cNvSpPr/>
      </dsp:nvSpPr>
      <dsp:spPr>
        <a:xfrm>
          <a:off x="0" y="2978961"/>
          <a:ext cx="6373813" cy="79389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58C6BB-514C-40C5-8FD6-811CEF1FE9BC}">
      <dsp:nvSpPr>
        <dsp:cNvPr id="0" name=""/>
        <dsp:cNvSpPr/>
      </dsp:nvSpPr>
      <dsp:spPr>
        <a:xfrm>
          <a:off x="240152" y="3157587"/>
          <a:ext cx="436641" cy="43664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51B0E0E-9C2A-49E8-8FD5-3E889F8680B4}">
      <dsp:nvSpPr>
        <dsp:cNvPr id="0" name=""/>
        <dsp:cNvSpPr/>
      </dsp:nvSpPr>
      <dsp:spPr>
        <a:xfrm>
          <a:off x="916946" y="2978961"/>
          <a:ext cx="5456867" cy="793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020" tIns="84020" rIns="84020" bIns="84020" numCol="1" spcCol="1270" anchor="ctr" anchorCtr="0">
          <a:noAutofit/>
        </a:bodyPr>
        <a:lstStyle/>
        <a:p>
          <a:pPr marL="0" lvl="0" indent="0" algn="l" defTabSz="666750">
            <a:lnSpc>
              <a:spcPct val="90000"/>
            </a:lnSpc>
            <a:spcBef>
              <a:spcPct val="0"/>
            </a:spcBef>
            <a:spcAft>
              <a:spcPct val="35000"/>
            </a:spcAft>
            <a:buNone/>
          </a:pPr>
          <a:r>
            <a:rPr lang="en-US" sz="1500" kern="1200"/>
            <a:t>FRC Subcommittee of TIG reported in April. Supported anonymised reporting, </a:t>
          </a:r>
        </a:p>
      </dsp:txBody>
      <dsp:txXfrm>
        <a:off x="916946" y="2978961"/>
        <a:ext cx="5456867" cy="793892"/>
      </dsp:txXfrm>
    </dsp:sp>
    <dsp:sp modelId="{CD05A173-B9C7-4A26-9D0C-CCDA91C19CF8}">
      <dsp:nvSpPr>
        <dsp:cNvPr id="0" name=""/>
        <dsp:cNvSpPr/>
      </dsp:nvSpPr>
      <dsp:spPr>
        <a:xfrm>
          <a:off x="0" y="3971327"/>
          <a:ext cx="6373813" cy="79389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14CD5FD-0E33-47FA-97B8-3BFD10FAA678}">
      <dsp:nvSpPr>
        <dsp:cNvPr id="0" name=""/>
        <dsp:cNvSpPr/>
      </dsp:nvSpPr>
      <dsp:spPr>
        <a:xfrm>
          <a:off x="240152" y="4149953"/>
          <a:ext cx="436641" cy="43664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72EB9C9-5150-4992-8CB1-290244CD6DE3}">
      <dsp:nvSpPr>
        <dsp:cNvPr id="0" name=""/>
        <dsp:cNvSpPr/>
      </dsp:nvSpPr>
      <dsp:spPr>
        <a:xfrm>
          <a:off x="916946" y="3971327"/>
          <a:ext cx="5456867" cy="793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020" tIns="84020" rIns="84020" bIns="84020" numCol="1" spcCol="1270" anchor="ctr" anchorCtr="0">
          <a:noAutofit/>
        </a:bodyPr>
        <a:lstStyle/>
        <a:p>
          <a:pPr marL="0" lvl="0" indent="0" algn="l" defTabSz="666750">
            <a:lnSpc>
              <a:spcPct val="90000"/>
            </a:lnSpc>
            <a:spcBef>
              <a:spcPct val="0"/>
            </a:spcBef>
            <a:spcAft>
              <a:spcPct val="35000"/>
            </a:spcAft>
            <a:buNone/>
          </a:pPr>
          <a:r>
            <a:rPr lang="en-US" sz="1500" kern="1200"/>
            <a:t>Reporting Pilot extended to 16 more courts from 29 Jan, private law first (judges only)</a:t>
          </a:r>
        </a:p>
      </dsp:txBody>
      <dsp:txXfrm>
        <a:off x="916946" y="3971327"/>
        <a:ext cx="5456867" cy="793892"/>
      </dsp:txXfrm>
    </dsp:sp>
    <dsp:sp modelId="{7CF53750-95C3-41AB-B767-FE4BC7939BC4}">
      <dsp:nvSpPr>
        <dsp:cNvPr id="0" name=""/>
        <dsp:cNvSpPr/>
      </dsp:nvSpPr>
      <dsp:spPr>
        <a:xfrm>
          <a:off x="0" y="4963693"/>
          <a:ext cx="6373813" cy="79389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26886F-B207-4807-AAF5-527E8366A47E}">
      <dsp:nvSpPr>
        <dsp:cNvPr id="0" name=""/>
        <dsp:cNvSpPr/>
      </dsp:nvSpPr>
      <dsp:spPr>
        <a:xfrm>
          <a:off x="240152" y="5142319"/>
          <a:ext cx="436641" cy="43664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4578F6E-4766-4703-86CF-0E50E319891C}">
      <dsp:nvSpPr>
        <dsp:cNvPr id="0" name=""/>
        <dsp:cNvSpPr/>
      </dsp:nvSpPr>
      <dsp:spPr>
        <a:xfrm>
          <a:off x="916946" y="4963693"/>
          <a:ext cx="5456867" cy="793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020" tIns="84020" rIns="84020" bIns="84020" numCol="1" spcCol="1270" anchor="ctr" anchorCtr="0">
          <a:noAutofit/>
        </a:bodyPr>
        <a:lstStyle/>
        <a:p>
          <a:pPr marL="0" lvl="0" indent="0" algn="l" defTabSz="666750">
            <a:lnSpc>
              <a:spcPct val="90000"/>
            </a:lnSpc>
            <a:spcBef>
              <a:spcPct val="0"/>
            </a:spcBef>
            <a:spcAft>
              <a:spcPct val="35000"/>
            </a:spcAft>
            <a:buNone/>
          </a:pPr>
          <a:r>
            <a:rPr lang="en-US" sz="1500" kern="1200"/>
            <a:t>FR Reporting Pilot launch in CFC, Leeds &amp; B’ham from 29 Ja,  HCt @RCJ from Nov 24</a:t>
          </a:r>
        </a:p>
      </dsp:txBody>
      <dsp:txXfrm>
        <a:off x="916946" y="4963693"/>
        <a:ext cx="5456867" cy="79389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3E7AE6-6ED8-2048-AFAE-CDBD8996D8B9}">
      <dsp:nvSpPr>
        <dsp:cNvPr id="0" name=""/>
        <dsp:cNvSpPr/>
      </dsp:nvSpPr>
      <dsp:spPr>
        <a:xfrm>
          <a:off x="0" y="22224"/>
          <a:ext cx="6373813" cy="137475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Pilot said to ‘reverse default presumption ’ embodied in s12 AJA. But it is not automatic.</a:t>
          </a:r>
          <a:endParaRPr lang="en-US" sz="2500" kern="1200"/>
        </a:p>
      </dsp:txBody>
      <dsp:txXfrm>
        <a:off x="67110" y="89334"/>
        <a:ext cx="6239593" cy="1240530"/>
      </dsp:txXfrm>
    </dsp:sp>
    <dsp:sp modelId="{C35BA9CD-F74B-9C4A-A5FF-80DDC28528D6}">
      <dsp:nvSpPr>
        <dsp:cNvPr id="0" name=""/>
        <dsp:cNvSpPr/>
      </dsp:nvSpPr>
      <dsp:spPr>
        <a:xfrm>
          <a:off x="0" y="1468975"/>
          <a:ext cx="6373813" cy="1374750"/>
        </a:xfrm>
        <a:prstGeom prst="roundRect">
          <a:avLst/>
        </a:prstGeom>
        <a:solidFill>
          <a:schemeClr val="accent2">
            <a:hueOff val="523539"/>
            <a:satOff val="-1418"/>
            <a:lumOff val="111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Template TO may meet the needs of many cases, t</a:t>
          </a:r>
          <a:r>
            <a:rPr lang="en-GB" sz="2500" b="0" i="0" kern="1200"/>
            <a:t>he template may need to be adjusted to fit.</a:t>
          </a:r>
          <a:endParaRPr lang="en-US" sz="2500" kern="1200"/>
        </a:p>
      </dsp:txBody>
      <dsp:txXfrm>
        <a:off x="67110" y="1536085"/>
        <a:ext cx="6239593" cy="1240530"/>
      </dsp:txXfrm>
    </dsp:sp>
    <dsp:sp modelId="{C6B0C92C-C735-0641-BED9-4AD09C658953}">
      <dsp:nvSpPr>
        <dsp:cNvPr id="0" name=""/>
        <dsp:cNvSpPr/>
      </dsp:nvSpPr>
      <dsp:spPr>
        <a:xfrm>
          <a:off x="0" y="2915725"/>
          <a:ext cx="6373813" cy="1374750"/>
        </a:xfrm>
        <a:prstGeom prst="roundRect">
          <a:avLst/>
        </a:prstGeom>
        <a:solidFill>
          <a:schemeClr val="accent2">
            <a:hueOff val="1047078"/>
            <a:satOff val="-2835"/>
            <a:lumOff val="22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b="0" i="0" kern="1200"/>
            <a:t>In some cases it won’t be appropriate to make a TO or reporting may need to await (eg criminal matters).</a:t>
          </a:r>
          <a:endParaRPr lang="en-US" sz="2500" kern="1200"/>
        </a:p>
      </dsp:txBody>
      <dsp:txXfrm>
        <a:off x="67110" y="2982835"/>
        <a:ext cx="6239593" cy="1240530"/>
      </dsp:txXfrm>
    </dsp:sp>
    <dsp:sp modelId="{BBB9B25D-E4DF-704A-AF82-039DD11E6C42}">
      <dsp:nvSpPr>
        <dsp:cNvPr id="0" name=""/>
        <dsp:cNvSpPr/>
      </dsp:nvSpPr>
      <dsp:spPr>
        <a:xfrm>
          <a:off x="0" y="4362475"/>
          <a:ext cx="6373813" cy="1374750"/>
        </a:xfrm>
        <a:prstGeom prst="roundRect">
          <a:avLst/>
        </a:prstGeom>
        <a:solidFill>
          <a:schemeClr val="accent2">
            <a:hueOff val="1570617"/>
            <a:satOff val="-4253"/>
            <a:lumOff val="333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A ‘Re S</a:t>
          </a:r>
          <a:r>
            <a:rPr lang="en-GB" sz="2500" b="1" i="1" kern="1200"/>
            <a:t>’</a:t>
          </a:r>
          <a:r>
            <a:rPr lang="en-GB" sz="2500" kern="1200"/>
            <a:t> balancing exercise is still required</a:t>
          </a:r>
          <a:endParaRPr lang="en-US" sz="2500" kern="1200"/>
        </a:p>
      </dsp:txBody>
      <dsp:txXfrm>
        <a:off x="67110" y="4429585"/>
        <a:ext cx="6239593" cy="124053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392C24-DD1E-2941-BC6B-ABD028D4A5E0}">
      <dsp:nvSpPr>
        <dsp:cNvPr id="0" name=""/>
        <dsp:cNvSpPr/>
      </dsp:nvSpPr>
      <dsp:spPr>
        <a:xfrm>
          <a:off x="0" y="703"/>
          <a:ext cx="637381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B4A57A-0F60-804B-A906-E7ED075F6781}">
      <dsp:nvSpPr>
        <dsp:cNvPr id="0" name=""/>
        <dsp:cNvSpPr/>
      </dsp:nvSpPr>
      <dsp:spPr>
        <a:xfrm>
          <a:off x="0" y="703"/>
          <a:ext cx="6373813" cy="11516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i="0" kern="1200"/>
            <a:t>First, </a:t>
          </a:r>
          <a:r>
            <a:rPr lang="en-GB" sz="1800" b="1" i="0" kern="1200"/>
            <a:t>neither article has </a:t>
          </a:r>
          <a:r>
            <a:rPr lang="en-GB" sz="1800" b="1" i="1" kern="1200"/>
            <a:t>as such</a:t>
          </a:r>
          <a:r>
            <a:rPr lang="en-GB" sz="1800" b="1" i="0" kern="1200"/>
            <a:t> precedence </a:t>
          </a:r>
          <a:r>
            <a:rPr lang="en-GB" sz="1800" i="0" kern="1200"/>
            <a:t>over the other. </a:t>
          </a:r>
          <a:r>
            <a:rPr lang="en-GB" sz="1800" kern="1200"/>
            <a:t>[Art 8 / 10]</a:t>
          </a:r>
          <a:endParaRPr lang="en-US" sz="1800" kern="1200"/>
        </a:p>
      </dsp:txBody>
      <dsp:txXfrm>
        <a:off x="0" y="703"/>
        <a:ext cx="6373813" cy="1151608"/>
      </dsp:txXfrm>
    </dsp:sp>
    <dsp:sp modelId="{3483A56B-201B-2D42-B906-FA9096A1BABE}">
      <dsp:nvSpPr>
        <dsp:cNvPr id="0" name=""/>
        <dsp:cNvSpPr/>
      </dsp:nvSpPr>
      <dsp:spPr>
        <a:xfrm>
          <a:off x="0" y="1152311"/>
          <a:ext cx="6373813" cy="0"/>
        </a:xfrm>
        <a:prstGeom prst="line">
          <a:avLst/>
        </a:prstGeom>
        <a:solidFill>
          <a:schemeClr val="accent2">
            <a:hueOff val="392654"/>
            <a:satOff val="-1063"/>
            <a:lumOff val="833"/>
            <a:alphaOff val="0"/>
          </a:schemeClr>
        </a:solidFill>
        <a:ln w="12700" cap="flat" cmpd="sng" algn="ctr">
          <a:solidFill>
            <a:schemeClr val="accent2">
              <a:hueOff val="392654"/>
              <a:satOff val="-1063"/>
              <a:lumOff val="8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FF280B-6A59-3C40-A762-A54B8BA9B961}">
      <dsp:nvSpPr>
        <dsp:cNvPr id="0" name=""/>
        <dsp:cNvSpPr/>
      </dsp:nvSpPr>
      <dsp:spPr>
        <a:xfrm>
          <a:off x="0" y="1152311"/>
          <a:ext cx="6373813" cy="11516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i="0" kern="1200"/>
            <a:t>Secondly, where the values under the two articles are in conflict, an </a:t>
          </a:r>
          <a:r>
            <a:rPr lang="en-GB" sz="1800" b="1" i="0" kern="1200"/>
            <a:t>intense focus on the comparative importance of the specific rights being claimed in the individual case</a:t>
          </a:r>
          <a:r>
            <a:rPr lang="en-GB" sz="1800" i="0" kern="1200"/>
            <a:t> is necessary. </a:t>
          </a:r>
          <a:endParaRPr lang="en-US" sz="1800" kern="1200"/>
        </a:p>
      </dsp:txBody>
      <dsp:txXfrm>
        <a:off x="0" y="1152311"/>
        <a:ext cx="6373813" cy="1151608"/>
      </dsp:txXfrm>
    </dsp:sp>
    <dsp:sp modelId="{CFCC50A5-1A5B-FC46-B98A-4BBBD3EEDA51}">
      <dsp:nvSpPr>
        <dsp:cNvPr id="0" name=""/>
        <dsp:cNvSpPr/>
      </dsp:nvSpPr>
      <dsp:spPr>
        <a:xfrm>
          <a:off x="0" y="2303920"/>
          <a:ext cx="6373813" cy="0"/>
        </a:xfrm>
        <a:prstGeom prst="line">
          <a:avLst/>
        </a:prstGeom>
        <a:solidFill>
          <a:schemeClr val="accent2">
            <a:hueOff val="785308"/>
            <a:satOff val="-2127"/>
            <a:lumOff val="1666"/>
            <a:alphaOff val="0"/>
          </a:schemeClr>
        </a:solidFill>
        <a:ln w="12700" cap="flat" cmpd="sng" algn="ctr">
          <a:solidFill>
            <a:schemeClr val="accent2">
              <a:hueOff val="785308"/>
              <a:satOff val="-2127"/>
              <a:lumOff val="166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84F9DE-02A5-6045-A718-33EB8B44F82D}">
      <dsp:nvSpPr>
        <dsp:cNvPr id="0" name=""/>
        <dsp:cNvSpPr/>
      </dsp:nvSpPr>
      <dsp:spPr>
        <a:xfrm>
          <a:off x="0" y="2303920"/>
          <a:ext cx="6373813" cy="11516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i="0" kern="1200"/>
            <a:t>Thirdly, the </a:t>
          </a:r>
          <a:r>
            <a:rPr lang="en-GB" sz="1800" b="1" i="0" kern="1200"/>
            <a:t>justifications for interfering with or restricting each right must be taken into account</a:t>
          </a:r>
          <a:r>
            <a:rPr lang="en-GB" sz="1800" i="0" kern="1200"/>
            <a:t>. </a:t>
          </a:r>
          <a:endParaRPr lang="en-US" sz="1800" kern="1200"/>
        </a:p>
      </dsp:txBody>
      <dsp:txXfrm>
        <a:off x="0" y="2303920"/>
        <a:ext cx="6373813" cy="1151608"/>
      </dsp:txXfrm>
    </dsp:sp>
    <dsp:sp modelId="{2A67BB1B-E658-CE45-9540-92EA55DC2842}">
      <dsp:nvSpPr>
        <dsp:cNvPr id="0" name=""/>
        <dsp:cNvSpPr/>
      </dsp:nvSpPr>
      <dsp:spPr>
        <a:xfrm>
          <a:off x="0" y="3455529"/>
          <a:ext cx="6373813" cy="0"/>
        </a:xfrm>
        <a:prstGeom prst="line">
          <a:avLst/>
        </a:prstGeom>
        <a:solidFill>
          <a:schemeClr val="accent2">
            <a:hueOff val="1177963"/>
            <a:satOff val="-3190"/>
            <a:lumOff val="2500"/>
            <a:alphaOff val="0"/>
          </a:schemeClr>
        </a:solidFill>
        <a:ln w="12700" cap="flat" cmpd="sng" algn="ctr">
          <a:solidFill>
            <a:schemeClr val="accent2">
              <a:hueOff val="1177963"/>
              <a:satOff val="-3190"/>
              <a:lumOff val="250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E7C9A4-2A82-B540-B882-82636AAAE4C3}">
      <dsp:nvSpPr>
        <dsp:cNvPr id="0" name=""/>
        <dsp:cNvSpPr/>
      </dsp:nvSpPr>
      <dsp:spPr>
        <a:xfrm>
          <a:off x="0" y="3455529"/>
          <a:ext cx="6373813" cy="11516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i="0" kern="1200"/>
            <a:t>Finally, the </a:t>
          </a:r>
          <a:r>
            <a:rPr lang="en-GB" sz="1800" b="1" i="0" kern="1200"/>
            <a:t>proportionality</a:t>
          </a:r>
          <a:r>
            <a:rPr lang="en-GB" sz="1800" i="0" kern="1200"/>
            <a:t> test must be applied to each. For convenience I will call this the </a:t>
          </a:r>
          <a:r>
            <a:rPr lang="en-GB" sz="1800" b="1" i="0" kern="1200"/>
            <a:t>ultimate balancing test</a:t>
          </a:r>
          <a:r>
            <a:rPr lang="en-GB" sz="1800" i="0" kern="1200"/>
            <a:t>. </a:t>
          </a:r>
          <a:endParaRPr lang="en-US" sz="1800" kern="1200"/>
        </a:p>
      </dsp:txBody>
      <dsp:txXfrm>
        <a:off x="0" y="3455529"/>
        <a:ext cx="6373813" cy="1151608"/>
      </dsp:txXfrm>
    </dsp:sp>
    <dsp:sp modelId="{8E190595-57C1-2E46-8860-1530A7C20BDE}">
      <dsp:nvSpPr>
        <dsp:cNvPr id="0" name=""/>
        <dsp:cNvSpPr/>
      </dsp:nvSpPr>
      <dsp:spPr>
        <a:xfrm>
          <a:off x="0" y="4607138"/>
          <a:ext cx="6373813" cy="0"/>
        </a:xfrm>
        <a:prstGeom prst="line">
          <a:avLst/>
        </a:prstGeom>
        <a:solidFill>
          <a:schemeClr val="accent2">
            <a:hueOff val="1570617"/>
            <a:satOff val="-4253"/>
            <a:lumOff val="3333"/>
            <a:alphaOff val="0"/>
          </a:schemeClr>
        </a:solidFill>
        <a:ln w="12700" cap="flat" cmpd="sng" algn="ctr">
          <a:solidFill>
            <a:schemeClr val="accent2">
              <a:hueOff val="1570617"/>
              <a:satOff val="-4253"/>
              <a:lumOff val="33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79208C-98F4-8044-B83A-F643A05F8C96}">
      <dsp:nvSpPr>
        <dsp:cNvPr id="0" name=""/>
        <dsp:cNvSpPr/>
      </dsp:nvSpPr>
      <dsp:spPr>
        <a:xfrm>
          <a:off x="0" y="4607138"/>
          <a:ext cx="6373813" cy="11516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(Re S [2004] UKHL 47, pa 17)</a:t>
          </a:r>
        </a:p>
      </dsp:txBody>
      <dsp:txXfrm>
        <a:off x="0" y="4607138"/>
        <a:ext cx="6373813" cy="115160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9BD4AD-518F-8947-9176-C2791BAE7EB4}">
      <dsp:nvSpPr>
        <dsp:cNvPr id="0" name=""/>
        <dsp:cNvSpPr/>
      </dsp:nvSpPr>
      <dsp:spPr>
        <a:xfrm>
          <a:off x="0" y="204362"/>
          <a:ext cx="6373813" cy="130528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kern="1200"/>
            <a:t>I</a:t>
          </a:r>
          <a:r>
            <a:rPr lang="en-GB" sz="1500" b="0" i="0" kern="1200"/>
            <a:t>n many (most) cases the </a:t>
          </a:r>
          <a:r>
            <a:rPr lang="en-GB" sz="1500" b="0" i="1" kern="1200"/>
            <a:t>Re S</a:t>
          </a:r>
          <a:r>
            <a:rPr lang="en-GB" sz="1500" b="0" i="0" kern="1200"/>
            <a:t> exercise will be straightforward and need not delay matters more than briefly. </a:t>
          </a:r>
          <a:endParaRPr lang="en-US" sz="1500" kern="1200"/>
        </a:p>
      </dsp:txBody>
      <dsp:txXfrm>
        <a:off x="63719" y="268081"/>
        <a:ext cx="6246375" cy="1177843"/>
      </dsp:txXfrm>
    </dsp:sp>
    <dsp:sp modelId="{C4DF7498-2731-BC4B-A11E-3F0ED6E3DFB1}">
      <dsp:nvSpPr>
        <dsp:cNvPr id="0" name=""/>
        <dsp:cNvSpPr/>
      </dsp:nvSpPr>
      <dsp:spPr>
        <a:xfrm>
          <a:off x="0" y="1552843"/>
          <a:ext cx="6373813" cy="130528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i="0" kern="1200" dirty="0"/>
            <a:t>"It is not a mechanical exercise to be decided on the basis of rival generalities. An intense focus on the comparative importance of the specific rights being claimed in the individual cases is necessary before the ultimate balancing test in the terms of proportionality is carried out.” </a:t>
          </a:r>
          <a:r>
            <a:rPr lang="en-GB" sz="1500" b="0" i="0" kern="1200" dirty="0"/>
            <a:t>(per Wall J in </a:t>
          </a:r>
          <a:r>
            <a:rPr lang="en-GB" sz="1500" b="0" i="1" kern="1200" dirty="0"/>
            <a:t>Re W</a:t>
          </a:r>
          <a:r>
            <a:rPr lang="en-GB" sz="1500" b="0" i="0" kern="1200" dirty="0"/>
            <a:t> [2005] EWHC 1564 (Fam)</a:t>
          </a:r>
          <a:r>
            <a:rPr lang="en-GB" sz="1500" kern="1200" dirty="0"/>
            <a:t>)</a:t>
          </a:r>
          <a:endParaRPr lang="en-US" sz="1500" kern="1200" dirty="0"/>
        </a:p>
      </dsp:txBody>
      <dsp:txXfrm>
        <a:off x="63719" y="1616562"/>
        <a:ext cx="6246375" cy="1177843"/>
      </dsp:txXfrm>
    </dsp:sp>
    <dsp:sp modelId="{8347D1DC-EFDB-C64C-BA7D-C71B11AB767E}">
      <dsp:nvSpPr>
        <dsp:cNvPr id="0" name=""/>
        <dsp:cNvSpPr/>
      </dsp:nvSpPr>
      <dsp:spPr>
        <a:xfrm>
          <a:off x="0" y="2901324"/>
          <a:ext cx="6373813" cy="130528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kern="1200"/>
            <a:t>Welfare is a component of a child’s Article 8 rights. Welfare is  ‘A primary consideration’ but NOT paramount (ZH (Tanzania) v SSHD [2011] UKSC 74). </a:t>
          </a:r>
          <a:endParaRPr lang="en-US" sz="1500" kern="1200"/>
        </a:p>
      </dsp:txBody>
      <dsp:txXfrm>
        <a:off x="63719" y="2965043"/>
        <a:ext cx="6246375" cy="1177843"/>
      </dsp:txXfrm>
    </dsp:sp>
    <dsp:sp modelId="{0C240169-D62E-5E4C-A1EF-8770F4626885}">
      <dsp:nvSpPr>
        <dsp:cNvPr id="0" name=""/>
        <dsp:cNvSpPr/>
      </dsp:nvSpPr>
      <dsp:spPr>
        <a:xfrm>
          <a:off x="0" y="4249806"/>
          <a:ext cx="6373813" cy="130528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kern="1200"/>
            <a:t>Delaying a decision is an Art 10 interference </a:t>
          </a:r>
          <a:r>
            <a:rPr lang="en-GB" sz="1500" b="0" kern="1200"/>
            <a:t>Griffiths v Tickle &amp; Ors [2021] EWCA Civ 1882.</a:t>
          </a:r>
          <a:endParaRPr lang="en-US" sz="1500" kern="1200"/>
        </a:p>
      </dsp:txBody>
      <dsp:txXfrm>
        <a:off x="63719" y="4313525"/>
        <a:ext cx="6246375" cy="117784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02886C-535A-F747-9149-0DAF98D30BCD}">
      <dsp:nvSpPr>
        <dsp:cNvPr id="0" name=""/>
        <dsp:cNvSpPr/>
      </dsp:nvSpPr>
      <dsp:spPr>
        <a:xfrm>
          <a:off x="0" y="2812"/>
          <a:ext cx="637381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AD0E1D-D3AD-7B49-BEBD-96A0E1A4237E}">
      <dsp:nvSpPr>
        <dsp:cNvPr id="0" name=""/>
        <dsp:cNvSpPr/>
      </dsp:nvSpPr>
      <dsp:spPr>
        <a:xfrm>
          <a:off x="0" y="2812"/>
          <a:ext cx="6373813" cy="958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Similar concept to children pilot -Adapted Transparency Order</a:t>
          </a:r>
        </a:p>
      </dsp:txBody>
      <dsp:txXfrm>
        <a:off x="0" y="2812"/>
        <a:ext cx="6373813" cy="958970"/>
      </dsp:txXfrm>
    </dsp:sp>
    <dsp:sp modelId="{8CC30082-37B5-5446-B929-0BC1F1BAEB7A}">
      <dsp:nvSpPr>
        <dsp:cNvPr id="0" name=""/>
        <dsp:cNvSpPr/>
      </dsp:nvSpPr>
      <dsp:spPr>
        <a:xfrm>
          <a:off x="0" y="961783"/>
          <a:ext cx="6373813" cy="0"/>
        </a:xfrm>
        <a:prstGeom prst="line">
          <a:avLst/>
        </a:prstGeom>
        <a:solidFill>
          <a:schemeClr val="accent2">
            <a:hueOff val="314123"/>
            <a:satOff val="-851"/>
            <a:lumOff val="667"/>
            <a:alphaOff val="0"/>
          </a:schemeClr>
        </a:solidFill>
        <a:ln w="12700" cap="flat" cmpd="sng" algn="ctr">
          <a:solidFill>
            <a:schemeClr val="accent2">
              <a:hueOff val="314123"/>
              <a:satOff val="-851"/>
              <a:lumOff val="66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2E5974-B7A3-0443-8ECF-224260D25168}">
      <dsp:nvSpPr>
        <dsp:cNvPr id="0" name=""/>
        <dsp:cNvSpPr/>
      </dsp:nvSpPr>
      <dsp:spPr>
        <a:xfrm>
          <a:off x="0" y="961783"/>
          <a:ext cx="6373813" cy="958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Cuts through any controversy about default position by case specific balancing exercise and adoption (in many cases) of some version of a TO</a:t>
          </a:r>
        </a:p>
      </dsp:txBody>
      <dsp:txXfrm>
        <a:off x="0" y="961783"/>
        <a:ext cx="6373813" cy="958970"/>
      </dsp:txXfrm>
    </dsp:sp>
    <dsp:sp modelId="{F0C3302C-2698-D94F-8ADF-E1C74CBD6B03}">
      <dsp:nvSpPr>
        <dsp:cNvPr id="0" name=""/>
        <dsp:cNvSpPr/>
      </dsp:nvSpPr>
      <dsp:spPr>
        <a:xfrm>
          <a:off x="0" y="1920754"/>
          <a:ext cx="6373813" cy="0"/>
        </a:xfrm>
        <a:prstGeom prst="line">
          <a:avLst/>
        </a:prstGeom>
        <a:solidFill>
          <a:schemeClr val="accent2">
            <a:hueOff val="628247"/>
            <a:satOff val="-1701"/>
            <a:lumOff val="1333"/>
            <a:alphaOff val="0"/>
          </a:schemeClr>
        </a:solidFill>
        <a:ln w="12700" cap="flat" cmpd="sng" algn="ctr">
          <a:solidFill>
            <a:schemeClr val="accent2">
              <a:hueOff val="628247"/>
              <a:satOff val="-1701"/>
              <a:lumOff val="13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5D6374-FF74-1B40-9C5F-252BCE2D8B9F}">
      <dsp:nvSpPr>
        <dsp:cNvPr id="0" name=""/>
        <dsp:cNvSpPr/>
      </dsp:nvSpPr>
      <dsp:spPr>
        <a:xfrm>
          <a:off x="0" y="1920754"/>
          <a:ext cx="6373813" cy="958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Lists will continue to name parties (High Court to come back into line w/ rest of country)</a:t>
          </a:r>
        </a:p>
      </dsp:txBody>
      <dsp:txXfrm>
        <a:off x="0" y="1920754"/>
        <a:ext cx="6373813" cy="958970"/>
      </dsp:txXfrm>
    </dsp:sp>
    <dsp:sp modelId="{B5397D26-EA6D-9849-A5A4-867C1B6D04BD}">
      <dsp:nvSpPr>
        <dsp:cNvPr id="0" name=""/>
        <dsp:cNvSpPr/>
      </dsp:nvSpPr>
      <dsp:spPr>
        <a:xfrm>
          <a:off x="0" y="2879725"/>
          <a:ext cx="6373813" cy="0"/>
        </a:xfrm>
        <a:prstGeom prst="line">
          <a:avLst/>
        </a:prstGeom>
        <a:solidFill>
          <a:schemeClr val="accent2">
            <a:hueOff val="942370"/>
            <a:satOff val="-2552"/>
            <a:lumOff val="2000"/>
            <a:alphaOff val="0"/>
          </a:schemeClr>
        </a:solidFill>
        <a:ln w="12700" cap="flat" cmpd="sng" algn="ctr">
          <a:solidFill>
            <a:schemeClr val="accent2">
              <a:hueOff val="942370"/>
              <a:satOff val="-2552"/>
              <a:lumOff val="200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BF18B9-76B0-A042-B8B7-B7573EF70E78}">
      <dsp:nvSpPr>
        <dsp:cNvPr id="0" name=""/>
        <dsp:cNvSpPr/>
      </dsp:nvSpPr>
      <dsp:spPr>
        <a:xfrm>
          <a:off x="0" y="2879725"/>
          <a:ext cx="6373813" cy="958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BUT pilot permits only </a:t>
          </a:r>
          <a:r>
            <a:rPr lang="en-US" sz="1900" kern="1200" dirty="0" err="1"/>
            <a:t>anonymised</a:t>
          </a:r>
          <a:r>
            <a:rPr lang="en-US" sz="1900" kern="1200" dirty="0"/>
            <a:t> reporting </a:t>
          </a:r>
        </a:p>
      </dsp:txBody>
      <dsp:txXfrm>
        <a:off x="0" y="2879725"/>
        <a:ext cx="6373813" cy="958970"/>
      </dsp:txXfrm>
    </dsp:sp>
    <dsp:sp modelId="{1322AF50-FBEA-7E49-936C-BB99E4251628}">
      <dsp:nvSpPr>
        <dsp:cNvPr id="0" name=""/>
        <dsp:cNvSpPr/>
      </dsp:nvSpPr>
      <dsp:spPr>
        <a:xfrm>
          <a:off x="0" y="3838695"/>
          <a:ext cx="6373813" cy="0"/>
        </a:xfrm>
        <a:prstGeom prst="line">
          <a:avLst/>
        </a:prstGeom>
        <a:solidFill>
          <a:schemeClr val="accent2">
            <a:hueOff val="1256494"/>
            <a:satOff val="-3402"/>
            <a:lumOff val="2666"/>
            <a:alphaOff val="0"/>
          </a:schemeClr>
        </a:solidFill>
        <a:ln w="12700" cap="flat" cmpd="sng" algn="ctr">
          <a:solidFill>
            <a:schemeClr val="accent2">
              <a:hueOff val="1256494"/>
              <a:satOff val="-3402"/>
              <a:lumOff val="266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F367DB-C1F7-CD4A-9DC6-C908FA5F7580}">
      <dsp:nvSpPr>
        <dsp:cNvPr id="0" name=""/>
        <dsp:cNvSpPr/>
      </dsp:nvSpPr>
      <dsp:spPr>
        <a:xfrm>
          <a:off x="0" y="3838695"/>
          <a:ext cx="6373813" cy="958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Does not impinge on FDRs/ confidentiality of settlements</a:t>
          </a:r>
        </a:p>
      </dsp:txBody>
      <dsp:txXfrm>
        <a:off x="0" y="3838695"/>
        <a:ext cx="6373813" cy="958970"/>
      </dsp:txXfrm>
    </dsp:sp>
    <dsp:sp modelId="{54617716-A2C1-CB49-8CDE-9F69046CE1F6}">
      <dsp:nvSpPr>
        <dsp:cNvPr id="0" name=""/>
        <dsp:cNvSpPr/>
      </dsp:nvSpPr>
      <dsp:spPr>
        <a:xfrm>
          <a:off x="0" y="4797666"/>
          <a:ext cx="6373813" cy="0"/>
        </a:xfrm>
        <a:prstGeom prst="line">
          <a:avLst/>
        </a:prstGeom>
        <a:solidFill>
          <a:schemeClr val="accent2">
            <a:hueOff val="1570617"/>
            <a:satOff val="-4253"/>
            <a:lumOff val="3333"/>
            <a:alphaOff val="0"/>
          </a:schemeClr>
        </a:solidFill>
        <a:ln w="12700" cap="flat" cmpd="sng" algn="ctr">
          <a:solidFill>
            <a:schemeClr val="accent2">
              <a:hueOff val="1570617"/>
              <a:satOff val="-4253"/>
              <a:lumOff val="33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DDEABF-0F22-4F4C-B306-CD83606A3502}">
      <dsp:nvSpPr>
        <dsp:cNvPr id="0" name=""/>
        <dsp:cNvSpPr/>
      </dsp:nvSpPr>
      <dsp:spPr>
        <a:xfrm>
          <a:off x="0" y="4797666"/>
          <a:ext cx="6373813" cy="958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Access to  docs ES1 (not ES2) and interviews permitted subject to TO</a:t>
          </a:r>
        </a:p>
      </dsp:txBody>
      <dsp:txXfrm>
        <a:off x="0" y="4797666"/>
        <a:ext cx="6373813" cy="95897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694667-341D-764E-84B6-58C9AE0C154D}">
      <dsp:nvSpPr>
        <dsp:cNvPr id="0" name=""/>
        <dsp:cNvSpPr/>
      </dsp:nvSpPr>
      <dsp:spPr>
        <a:xfrm>
          <a:off x="0" y="3358"/>
          <a:ext cx="6373813" cy="245607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LCJ  Guidance, June 22 ‘Open Justice – Remote Observation of Hearings – New Powers: ‘Remote observation should be allowed if and to the extent it is in the interests of justice; it should not be allowed to </a:t>
          </a:r>
          <a:r>
            <a:rPr lang="en-US" sz="2000" kern="1200" dirty="0" err="1"/>
            <a:t>jeopardise</a:t>
          </a:r>
          <a:r>
            <a:rPr lang="en-US" sz="2000" kern="1200" dirty="0"/>
            <a:t> the administration of justice in the case before the court’, (NB including remote attendance by a reporter of an otherwise fully attended hearing) </a:t>
          </a:r>
        </a:p>
      </dsp:txBody>
      <dsp:txXfrm>
        <a:off x="119896" y="123254"/>
        <a:ext cx="6134021" cy="2216285"/>
      </dsp:txXfrm>
    </dsp:sp>
    <dsp:sp modelId="{D988C79A-B534-8743-9C58-B4EF7C0F67A4}">
      <dsp:nvSpPr>
        <dsp:cNvPr id="0" name=""/>
        <dsp:cNvSpPr/>
      </dsp:nvSpPr>
      <dsp:spPr>
        <a:xfrm>
          <a:off x="0" y="2461911"/>
          <a:ext cx="6373813" cy="1195653"/>
        </a:xfrm>
        <a:prstGeom prst="roundRect">
          <a:avLst/>
        </a:prstGeom>
        <a:solidFill>
          <a:schemeClr val="accent2">
            <a:hueOff val="523539"/>
            <a:satOff val="-1418"/>
            <a:lumOff val="111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Docs don’t need redaction before being given to reporters – T.O. prohibits publication of identifying elements.</a:t>
          </a:r>
        </a:p>
      </dsp:txBody>
      <dsp:txXfrm>
        <a:off x="58367" y="2520278"/>
        <a:ext cx="6257079" cy="1078919"/>
      </dsp:txXfrm>
    </dsp:sp>
    <dsp:sp modelId="{B1DB16A6-92CC-0F41-8868-D99EF4E771CE}">
      <dsp:nvSpPr>
        <dsp:cNvPr id="0" name=""/>
        <dsp:cNvSpPr/>
      </dsp:nvSpPr>
      <dsp:spPr>
        <a:xfrm>
          <a:off x="0" y="3660040"/>
          <a:ext cx="6373813" cy="997391"/>
        </a:xfrm>
        <a:prstGeom prst="roundRect">
          <a:avLst/>
        </a:prstGeom>
        <a:solidFill>
          <a:schemeClr val="accent2">
            <a:hueOff val="1047078"/>
            <a:satOff val="-2835"/>
            <a:lumOff val="22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Pilots encourage notice from reporters. Not always possible due to listing.</a:t>
          </a:r>
        </a:p>
      </dsp:txBody>
      <dsp:txXfrm>
        <a:off x="48689" y="3708729"/>
        <a:ext cx="6276435" cy="900013"/>
      </dsp:txXfrm>
    </dsp:sp>
    <dsp:sp modelId="{8B035C05-C335-AA43-9F08-909872699422}">
      <dsp:nvSpPr>
        <dsp:cNvPr id="0" name=""/>
        <dsp:cNvSpPr/>
      </dsp:nvSpPr>
      <dsp:spPr>
        <a:xfrm>
          <a:off x="0" y="4659906"/>
          <a:ext cx="6373813" cy="1096184"/>
        </a:xfrm>
        <a:prstGeom prst="roundRect">
          <a:avLst/>
        </a:prstGeom>
        <a:solidFill>
          <a:schemeClr val="accent2">
            <a:hueOff val="1570617"/>
            <a:satOff val="-4253"/>
            <a:lumOff val="333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Duty and expectation of mutual co-operation by lawyers and reporters. Learning curve for everyone – ask questions, pool experience and ideas.</a:t>
          </a:r>
        </a:p>
      </dsp:txBody>
      <dsp:txXfrm>
        <a:off x="53511" y="4713417"/>
        <a:ext cx="6266791" cy="98916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034810-26AE-C44C-8BA8-EB1A9006B51B}">
      <dsp:nvSpPr>
        <dsp:cNvPr id="0" name=""/>
        <dsp:cNvSpPr/>
      </dsp:nvSpPr>
      <dsp:spPr>
        <a:xfrm>
          <a:off x="0" y="0"/>
          <a:ext cx="637381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4BB8D9-F459-184B-AAFC-DC5B6BD09860}">
      <dsp:nvSpPr>
        <dsp:cNvPr id="0" name=""/>
        <dsp:cNvSpPr/>
      </dsp:nvSpPr>
      <dsp:spPr>
        <a:xfrm>
          <a:off x="0" y="0"/>
          <a:ext cx="6373813" cy="1439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Good CPD for established practitioners and good experience for pupils and junior tenants. TP can support and host.</a:t>
          </a:r>
        </a:p>
      </dsp:txBody>
      <dsp:txXfrm>
        <a:off x="0" y="0"/>
        <a:ext cx="6373813" cy="1439862"/>
      </dsp:txXfrm>
    </dsp:sp>
    <dsp:sp modelId="{03CDB729-778E-E24E-8169-815F2927D875}">
      <dsp:nvSpPr>
        <dsp:cNvPr id="0" name=""/>
        <dsp:cNvSpPr/>
      </dsp:nvSpPr>
      <dsp:spPr>
        <a:xfrm>
          <a:off x="0" y="1439862"/>
          <a:ext cx="6373813" cy="0"/>
        </a:xfrm>
        <a:prstGeom prst="line">
          <a:avLst/>
        </a:prstGeom>
        <a:solidFill>
          <a:schemeClr val="accent2">
            <a:hueOff val="523539"/>
            <a:satOff val="-1418"/>
            <a:lumOff val="1111"/>
            <a:alphaOff val="0"/>
          </a:schemeClr>
        </a:solidFill>
        <a:ln w="12700" cap="flat" cmpd="sng" algn="ctr">
          <a:solidFill>
            <a:schemeClr val="accent2">
              <a:hueOff val="523539"/>
              <a:satOff val="-1418"/>
              <a:lumOff val="111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FDC0AA-7596-3D46-83DC-D31677F8F339}">
      <dsp:nvSpPr>
        <dsp:cNvPr id="0" name=""/>
        <dsp:cNvSpPr/>
      </dsp:nvSpPr>
      <dsp:spPr>
        <a:xfrm>
          <a:off x="0" y="1439862"/>
          <a:ext cx="6373813" cy="1439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Please let us know about interesting cases (human, public or legal interest or where legal explanation may complement / rebalance MSM coverage). (subject to duties to client). We do not reveal sources.</a:t>
          </a:r>
        </a:p>
      </dsp:txBody>
      <dsp:txXfrm>
        <a:off x="0" y="1439862"/>
        <a:ext cx="6373813" cy="1439862"/>
      </dsp:txXfrm>
    </dsp:sp>
    <dsp:sp modelId="{89FF9901-738D-FF47-B25A-370A22261FA5}">
      <dsp:nvSpPr>
        <dsp:cNvPr id="0" name=""/>
        <dsp:cNvSpPr/>
      </dsp:nvSpPr>
      <dsp:spPr>
        <a:xfrm>
          <a:off x="0" y="2879725"/>
          <a:ext cx="6373813" cy="0"/>
        </a:xfrm>
        <a:prstGeom prst="line">
          <a:avLst/>
        </a:prstGeom>
        <a:solidFill>
          <a:schemeClr val="accent2">
            <a:hueOff val="1047078"/>
            <a:satOff val="-2835"/>
            <a:lumOff val="2222"/>
            <a:alphaOff val="0"/>
          </a:schemeClr>
        </a:solidFill>
        <a:ln w="12700" cap="flat" cmpd="sng" algn="ctr">
          <a:solidFill>
            <a:schemeClr val="accent2">
              <a:hueOff val="1047078"/>
              <a:satOff val="-2835"/>
              <a:lumOff val="22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14B8B5-5907-3149-AFDC-E0339227AAC5}">
      <dsp:nvSpPr>
        <dsp:cNvPr id="0" name=""/>
        <dsp:cNvSpPr/>
      </dsp:nvSpPr>
      <dsp:spPr>
        <a:xfrm>
          <a:off x="0" y="2879724"/>
          <a:ext cx="6373813" cy="1439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If you refer clients to TP, PLEASE ask them to read FAQs so they send the information we need and do not send information they are not allowed to!</a:t>
          </a:r>
        </a:p>
      </dsp:txBody>
      <dsp:txXfrm>
        <a:off x="0" y="2879724"/>
        <a:ext cx="6373813" cy="1439862"/>
      </dsp:txXfrm>
    </dsp:sp>
    <dsp:sp modelId="{65D0B3B7-A611-B343-94CF-DE2717A97412}">
      <dsp:nvSpPr>
        <dsp:cNvPr id="0" name=""/>
        <dsp:cNvSpPr/>
      </dsp:nvSpPr>
      <dsp:spPr>
        <a:xfrm>
          <a:off x="0" y="4319587"/>
          <a:ext cx="6373813" cy="0"/>
        </a:xfrm>
        <a:prstGeom prst="line">
          <a:avLst/>
        </a:prstGeom>
        <a:solidFill>
          <a:schemeClr val="accent2">
            <a:hueOff val="1570617"/>
            <a:satOff val="-4253"/>
            <a:lumOff val="3333"/>
            <a:alphaOff val="0"/>
          </a:schemeClr>
        </a:solidFill>
        <a:ln w="12700" cap="flat" cmpd="sng" algn="ctr">
          <a:solidFill>
            <a:schemeClr val="accent2">
              <a:hueOff val="1570617"/>
              <a:satOff val="-4253"/>
              <a:lumOff val="33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A2DF9D-AEA9-7A42-AF17-19898C67364B}">
      <dsp:nvSpPr>
        <dsp:cNvPr id="0" name=""/>
        <dsp:cNvSpPr/>
      </dsp:nvSpPr>
      <dsp:spPr>
        <a:xfrm>
          <a:off x="0" y="4319587"/>
          <a:ext cx="6373813" cy="1439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Email trustees@transparencyproject.org.uk</a:t>
          </a:r>
        </a:p>
      </dsp:txBody>
      <dsp:txXfrm>
        <a:off x="0" y="4319587"/>
        <a:ext cx="6373813" cy="14398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F093B6-9F25-6144-B807-AFE85489A815}">
      <dsp:nvSpPr>
        <dsp:cNvPr id="0" name=""/>
        <dsp:cNvSpPr/>
      </dsp:nvSpPr>
      <dsp:spPr>
        <a:xfrm>
          <a:off x="0" y="0"/>
          <a:ext cx="637381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429B64-AA59-754D-AC93-9F646313A118}">
      <dsp:nvSpPr>
        <dsp:cNvPr id="0" name=""/>
        <dsp:cNvSpPr/>
      </dsp:nvSpPr>
      <dsp:spPr>
        <a:xfrm>
          <a:off x="0" y="0"/>
          <a:ext cx="6373813" cy="1439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a:t>Transparency Implementation Group (TIG) =</a:t>
          </a:r>
          <a:r>
            <a:rPr lang="en-US" sz="2100" kern="1200"/>
            <a:t> Pres Fam Div’s mega-committee, chair Lieven J</a:t>
          </a:r>
        </a:p>
      </dsp:txBody>
      <dsp:txXfrm>
        <a:off x="0" y="0"/>
        <a:ext cx="6373813" cy="1439862"/>
      </dsp:txXfrm>
    </dsp:sp>
    <dsp:sp modelId="{61ADAD19-4802-7844-A354-7BB0A1B5DAC5}">
      <dsp:nvSpPr>
        <dsp:cNvPr id="0" name=""/>
        <dsp:cNvSpPr/>
      </dsp:nvSpPr>
      <dsp:spPr>
        <a:xfrm>
          <a:off x="0" y="1439862"/>
          <a:ext cx="6373813" cy="0"/>
        </a:xfrm>
        <a:prstGeom prst="line">
          <a:avLst/>
        </a:prstGeom>
        <a:solidFill>
          <a:schemeClr val="accent2">
            <a:hueOff val="523539"/>
            <a:satOff val="-1418"/>
            <a:lumOff val="1111"/>
            <a:alphaOff val="0"/>
          </a:schemeClr>
        </a:solidFill>
        <a:ln w="12700" cap="flat" cmpd="sng" algn="ctr">
          <a:solidFill>
            <a:schemeClr val="accent2">
              <a:hueOff val="523539"/>
              <a:satOff val="-1418"/>
              <a:lumOff val="111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74F8D4-AD6E-664B-BA1D-1B35964706F3}">
      <dsp:nvSpPr>
        <dsp:cNvPr id="0" name=""/>
        <dsp:cNvSpPr/>
      </dsp:nvSpPr>
      <dsp:spPr>
        <a:xfrm>
          <a:off x="0" y="1439862"/>
          <a:ext cx="6373813" cy="1439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a:t>Transparency Project </a:t>
          </a:r>
          <a:r>
            <a:rPr lang="en-US" sz="2100" kern="1200"/>
            <a:t>= educational charity who seeks to make family justice clearer, registered educational charity for purposes of PD27B 4A.1(c) (can send lawyers to hearings as legal bloggers)</a:t>
          </a:r>
        </a:p>
      </dsp:txBody>
      <dsp:txXfrm>
        <a:off x="0" y="1439862"/>
        <a:ext cx="6373813" cy="1439862"/>
      </dsp:txXfrm>
    </dsp:sp>
    <dsp:sp modelId="{1508885D-74E6-D541-A8C2-8E638D6C354A}">
      <dsp:nvSpPr>
        <dsp:cNvPr id="0" name=""/>
        <dsp:cNvSpPr/>
      </dsp:nvSpPr>
      <dsp:spPr>
        <a:xfrm>
          <a:off x="0" y="2879725"/>
          <a:ext cx="6373813" cy="0"/>
        </a:xfrm>
        <a:prstGeom prst="line">
          <a:avLst/>
        </a:prstGeom>
        <a:solidFill>
          <a:schemeClr val="accent2">
            <a:hueOff val="1047078"/>
            <a:satOff val="-2835"/>
            <a:lumOff val="2222"/>
            <a:alphaOff val="0"/>
          </a:schemeClr>
        </a:solidFill>
        <a:ln w="12700" cap="flat" cmpd="sng" algn="ctr">
          <a:solidFill>
            <a:schemeClr val="accent2">
              <a:hueOff val="1047078"/>
              <a:satOff val="-2835"/>
              <a:lumOff val="22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21814F-26BD-374E-959C-7E4153F773F7}">
      <dsp:nvSpPr>
        <dsp:cNvPr id="0" name=""/>
        <dsp:cNvSpPr/>
      </dsp:nvSpPr>
      <dsp:spPr>
        <a:xfrm>
          <a:off x="0" y="2879724"/>
          <a:ext cx="6373813" cy="1439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a:t>Reporting Pilot </a:t>
          </a:r>
          <a:r>
            <a:rPr lang="en-US" sz="2100" kern="1200"/>
            <a:t>(aka Transparency Pilot!) implemented by TIG on behalf of Pres Fam Div</a:t>
          </a:r>
        </a:p>
      </dsp:txBody>
      <dsp:txXfrm>
        <a:off x="0" y="2879724"/>
        <a:ext cx="6373813" cy="1439862"/>
      </dsp:txXfrm>
    </dsp:sp>
    <dsp:sp modelId="{938DCDBD-EBB6-384F-81D5-3C3CB5F66D42}">
      <dsp:nvSpPr>
        <dsp:cNvPr id="0" name=""/>
        <dsp:cNvSpPr/>
      </dsp:nvSpPr>
      <dsp:spPr>
        <a:xfrm>
          <a:off x="0" y="4319587"/>
          <a:ext cx="6373813" cy="0"/>
        </a:xfrm>
        <a:prstGeom prst="line">
          <a:avLst/>
        </a:prstGeom>
        <a:solidFill>
          <a:schemeClr val="accent2">
            <a:hueOff val="1570617"/>
            <a:satOff val="-4253"/>
            <a:lumOff val="3333"/>
            <a:alphaOff val="0"/>
          </a:schemeClr>
        </a:solidFill>
        <a:ln w="12700" cap="flat" cmpd="sng" algn="ctr">
          <a:solidFill>
            <a:schemeClr val="accent2">
              <a:hueOff val="1570617"/>
              <a:satOff val="-4253"/>
              <a:lumOff val="33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2AFC0A-0DB8-1D41-9A0B-272A70F96373}">
      <dsp:nvSpPr>
        <dsp:cNvPr id="0" name=""/>
        <dsp:cNvSpPr/>
      </dsp:nvSpPr>
      <dsp:spPr>
        <a:xfrm>
          <a:off x="0" y="4319587"/>
          <a:ext cx="6373813" cy="1439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Individual members of TP are members of TIG but TP do not run the pilot</a:t>
          </a:r>
        </a:p>
      </dsp:txBody>
      <dsp:txXfrm>
        <a:off x="0" y="4319587"/>
        <a:ext cx="6373813" cy="14398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EC6BA-64F8-4CE7-B1C4-9EDD3603393B}">
      <dsp:nvSpPr>
        <dsp:cNvPr id="0" name=""/>
        <dsp:cNvSpPr/>
      </dsp:nvSpPr>
      <dsp:spPr>
        <a:xfrm>
          <a:off x="0" y="2390"/>
          <a:ext cx="6373813" cy="121150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DEA506-DBB6-4B8A-AC04-A6F5E5727305}">
      <dsp:nvSpPr>
        <dsp:cNvPr id="0" name=""/>
        <dsp:cNvSpPr/>
      </dsp:nvSpPr>
      <dsp:spPr>
        <a:xfrm>
          <a:off x="366481" y="274979"/>
          <a:ext cx="666330" cy="6663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4AA304E-3CF1-4D26-8D65-F838AC4D3167}">
      <dsp:nvSpPr>
        <dsp:cNvPr id="0" name=""/>
        <dsp:cNvSpPr/>
      </dsp:nvSpPr>
      <dsp:spPr>
        <a:xfrm>
          <a:off x="1399293" y="2390"/>
          <a:ext cx="4974520" cy="12115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218" tIns="128218" rIns="128218" bIns="128218" numCol="1" spcCol="1270" anchor="ctr" anchorCtr="0">
          <a:noAutofit/>
        </a:bodyPr>
        <a:lstStyle/>
        <a:p>
          <a:pPr marL="0" lvl="0" indent="0" algn="l" defTabSz="800100">
            <a:lnSpc>
              <a:spcPct val="90000"/>
            </a:lnSpc>
            <a:spcBef>
              <a:spcPct val="0"/>
            </a:spcBef>
            <a:spcAft>
              <a:spcPct val="35000"/>
            </a:spcAft>
            <a:buNone/>
          </a:pPr>
          <a:r>
            <a:rPr lang="en-US" sz="1800" b="1" kern="1200"/>
            <a:t>Journalists: </a:t>
          </a:r>
          <a:r>
            <a:rPr lang="en-US" sz="1800" kern="1200"/>
            <a:t>(f) duly accredited representatives of news gathering and reporting organisations (since 2009)</a:t>
          </a:r>
        </a:p>
      </dsp:txBody>
      <dsp:txXfrm>
        <a:off x="1399293" y="2390"/>
        <a:ext cx="4974520" cy="1211509"/>
      </dsp:txXfrm>
    </dsp:sp>
    <dsp:sp modelId="{D000D365-72C1-4D7B-8168-D110A3044726}">
      <dsp:nvSpPr>
        <dsp:cNvPr id="0" name=""/>
        <dsp:cNvSpPr/>
      </dsp:nvSpPr>
      <dsp:spPr>
        <a:xfrm>
          <a:off x="0" y="1516777"/>
          <a:ext cx="6373813" cy="121150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A052AE-17DF-48EC-ADA8-FD0E0AAFD73E}">
      <dsp:nvSpPr>
        <dsp:cNvPr id="0" name=""/>
        <dsp:cNvSpPr/>
      </dsp:nvSpPr>
      <dsp:spPr>
        <a:xfrm>
          <a:off x="366481" y="1789366"/>
          <a:ext cx="666330" cy="6663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1E51F7C-B256-4D31-B378-521DA1E7511F}">
      <dsp:nvSpPr>
        <dsp:cNvPr id="0" name=""/>
        <dsp:cNvSpPr/>
      </dsp:nvSpPr>
      <dsp:spPr>
        <a:xfrm>
          <a:off x="1399293" y="1516777"/>
          <a:ext cx="4974520" cy="12115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218" tIns="128218" rIns="128218" bIns="128218" numCol="1" spcCol="1270" anchor="ctr" anchorCtr="0">
          <a:noAutofit/>
        </a:bodyPr>
        <a:lstStyle/>
        <a:p>
          <a:pPr marL="0" lvl="0" indent="0" algn="l" defTabSz="800100">
            <a:lnSpc>
              <a:spcPct val="90000"/>
            </a:lnSpc>
            <a:spcBef>
              <a:spcPct val="0"/>
            </a:spcBef>
            <a:spcAft>
              <a:spcPct val="35000"/>
            </a:spcAft>
            <a:buNone/>
          </a:pPr>
          <a:r>
            <a:rPr lang="en-US" sz="1800" b="1" kern="1200" dirty="0"/>
            <a:t>Legal bloggers: </a:t>
          </a:r>
          <a:r>
            <a:rPr lang="en-US" sz="1800" kern="1200" dirty="0"/>
            <a:t>(ff) a duly </a:t>
          </a:r>
          <a:r>
            <a:rPr lang="en-US" sz="1800" kern="1200" dirty="0" err="1"/>
            <a:t>authorised</a:t>
          </a:r>
          <a:r>
            <a:rPr lang="en-US" sz="1800" kern="1200" dirty="0"/>
            <a:t> lawyer attending for journalistic, research or public legal educational purposes (since 2018)</a:t>
          </a:r>
        </a:p>
      </dsp:txBody>
      <dsp:txXfrm>
        <a:off x="1399293" y="1516777"/>
        <a:ext cx="4974520" cy="1211509"/>
      </dsp:txXfrm>
    </dsp:sp>
    <dsp:sp modelId="{A603A88C-A954-43C6-87F9-14E8A02B0C6C}">
      <dsp:nvSpPr>
        <dsp:cNvPr id="0" name=""/>
        <dsp:cNvSpPr/>
      </dsp:nvSpPr>
      <dsp:spPr>
        <a:xfrm>
          <a:off x="0" y="3031163"/>
          <a:ext cx="6373813" cy="121150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F1F3BD-CAFC-44F8-BC6A-27ACE2FF55F5}">
      <dsp:nvSpPr>
        <dsp:cNvPr id="0" name=""/>
        <dsp:cNvSpPr/>
      </dsp:nvSpPr>
      <dsp:spPr>
        <a:xfrm>
          <a:off x="366481" y="3303753"/>
          <a:ext cx="666330" cy="66633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29B49CC-6A6A-4E43-A0E7-9E21190D4949}">
      <dsp:nvSpPr>
        <dsp:cNvPr id="0" name=""/>
        <dsp:cNvSpPr/>
      </dsp:nvSpPr>
      <dsp:spPr>
        <a:xfrm>
          <a:off x="1399293" y="3031163"/>
          <a:ext cx="4974520" cy="12115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218" tIns="128218" rIns="128218" bIns="128218" numCol="1" spcCol="1270" anchor="ctr" anchorCtr="0">
          <a:noAutofit/>
        </a:bodyPr>
        <a:lstStyle/>
        <a:p>
          <a:pPr marL="0" lvl="0" indent="0" algn="l" defTabSz="800100">
            <a:lnSpc>
              <a:spcPct val="90000"/>
            </a:lnSpc>
            <a:spcBef>
              <a:spcPct val="0"/>
            </a:spcBef>
            <a:spcAft>
              <a:spcPct val="35000"/>
            </a:spcAft>
            <a:buNone/>
          </a:pPr>
          <a:r>
            <a:rPr lang="en-US" sz="1800" kern="1200" dirty="0"/>
            <a:t>Duly </a:t>
          </a:r>
          <a:r>
            <a:rPr lang="en-US" sz="1800" kern="1200" dirty="0" err="1"/>
            <a:t>authorised</a:t>
          </a:r>
          <a:r>
            <a:rPr lang="en-US" sz="1800" kern="1200" dirty="0"/>
            <a:t> = </a:t>
          </a:r>
          <a:r>
            <a:rPr lang="en-US" sz="1800" kern="1200" dirty="0" err="1"/>
            <a:t>practising</a:t>
          </a:r>
          <a:r>
            <a:rPr lang="en-US" sz="1800" kern="1200" dirty="0"/>
            <a:t> cert; lawyer with a HE institution; or lawyer working with registered educational charity i.e. TP</a:t>
          </a:r>
        </a:p>
      </dsp:txBody>
      <dsp:txXfrm>
        <a:off x="1399293" y="3031163"/>
        <a:ext cx="4974520" cy="1211509"/>
      </dsp:txXfrm>
    </dsp:sp>
    <dsp:sp modelId="{66E863E5-BB45-412E-B669-C008F194651A}">
      <dsp:nvSpPr>
        <dsp:cNvPr id="0" name=""/>
        <dsp:cNvSpPr/>
      </dsp:nvSpPr>
      <dsp:spPr>
        <a:xfrm>
          <a:off x="0" y="4545550"/>
          <a:ext cx="6373813" cy="1211509"/>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ACEA63-78CF-4F75-B66E-A7E09AA42322}">
      <dsp:nvSpPr>
        <dsp:cNvPr id="0" name=""/>
        <dsp:cNvSpPr/>
      </dsp:nvSpPr>
      <dsp:spPr>
        <a:xfrm>
          <a:off x="366481" y="4818139"/>
          <a:ext cx="666330" cy="66633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F71E9D8-0FA5-4B1A-8447-BEF484555C03}">
      <dsp:nvSpPr>
        <dsp:cNvPr id="0" name=""/>
        <dsp:cNvSpPr/>
      </dsp:nvSpPr>
      <dsp:spPr>
        <a:xfrm>
          <a:off x="1399293" y="4545550"/>
          <a:ext cx="4974520" cy="12115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218" tIns="128218" rIns="128218" bIns="128218" numCol="1" spcCol="1270" anchor="ctr" anchorCtr="0">
          <a:noAutofit/>
        </a:bodyPr>
        <a:lstStyle/>
        <a:p>
          <a:pPr marL="0" lvl="0" indent="0" algn="l" defTabSz="800100">
            <a:lnSpc>
              <a:spcPct val="90000"/>
            </a:lnSpc>
            <a:spcBef>
              <a:spcPct val="0"/>
            </a:spcBef>
            <a:spcAft>
              <a:spcPct val="35000"/>
            </a:spcAft>
            <a:buNone/>
          </a:pPr>
          <a:r>
            <a:rPr lang="en-US" sz="1800" kern="1200" dirty="0"/>
            <a:t>Lawyer: QLD, CPE, GDL, SQE, PG legal qualification or CILEX L6 diploma/fast-track diploma</a:t>
          </a:r>
        </a:p>
      </dsp:txBody>
      <dsp:txXfrm>
        <a:off x="1399293" y="4545550"/>
        <a:ext cx="4974520" cy="12115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93C4FC-BDA6-3744-A1B6-86BA9D6A7294}">
      <dsp:nvSpPr>
        <dsp:cNvPr id="0" name=""/>
        <dsp:cNvSpPr/>
      </dsp:nvSpPr>
      <dsp:spPr>
        <a:xfrm>
          <a:off x="0" y="703"/>
          <a:ext cx="637381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661ABE-2950-9548-94CB-F251BFE72B60}">
      <dsp:nvSpPr>
        <dsp:cNvPr id="0" name=""/>
        <dsp:cNvSpPr/>
      </dsp:nvSpPr>
      <dsp:spPr>
        <a:xfrm>
          <a:off x="0" y="703"/>
          <a:ext cx="6373813" cy="11516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Right of attendance applies to almost all hearings held in private (not FDR or conciliation type hearings, not adoption/HFEA)</a:t>
          </a:r>
        </a:p>
      </dsp:txBody>
      <dsp:txXfrm>
        <a:off x="0" y="703"/>
        <a:ext cx="6373813" cy="1151608"/>
      </dsp:txXfrm>
    </dsp:sp>
    <dsp:sp modelId="{5C2C9A15-FCD3-3041-9356-7919223E0D61}">
      <dsp:nvSpPr>
        <dsp:cNvPr id="0" name=""/>
        <dsp:cNvSpPr/>
      </dsp:nvSpPr>
      <dsp:spPr>
        <a:xfrm>
          <a:off x="0" y="1152311"/>
          <a:ext cx="6373813" cy="0"/>
        </a:xfrm>
        <a:prstGeom prst="line">
          <a:avLst/>
        </a:prstGeom>
        <a:solidFill>
          <a:schemeClr val="accent2">
            <a:hueOff val="392654"/>
            <a:satOff val="-1063"/>
            <a:lumOff val="833"/>
            <a:alphaOff val="0"/>
          </a:schemeClr>
        </a:solidFill>
        <a:ln w="12700" cap="flat" cmpd="sng" algn="ctr">
          <a:solidFill>
            <a:schemeClr val="accent2">
              <a:hueOff val="392654"/>
              <a:satOff val="-1063"/>
              <a:lumOff val="8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8AA792-133D-B941-9CC9-FD200188A962}">
      <dsp:nvSpPr>
        <dsp:cNvPr id="0" name=""/>
        <dsp:cNvSpPr/>
      </dsp:nvSpPr>
      <dsp:spPr>
        <a:xfrm>
          <a:off x="0" y="1152311"/>
          <a:ext cx="6373813" cy="11516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Reporters do not need to ‘apply’ – parties must raise objections w/ref to r27.11 (or court can exclude of own motion)</a:t>
          </a:r>
        </a:p>
      </dsp:txBody>
      <dsp:txXfrm>
        <a:off x="0" y="1152311"/>
        <a:ext cx="6373813" cy="1151608"/>
      </dsp:txXfrm>
    </dsp:sp>
    <dsp:sp modelId="{453A532E-C879-3946-8997-4BB9F2917607}">
      <dsp:nvSpPr>
        <dsp:cNvPr id="0" name=""/>
        <dsp:cNvSpPr/>
      </dsp:nvSpPr>
      <dsp:spPr>
        <a:xfrm>
          <a:off x="0" y="2303920"/>
          <a:ext cx="6373813" cy="0"/>
        </a:xfrm>
        <a:prstGeom prst="line">
          <a:avLst/>
        </a:prstGeom>
        <a:solidFill>
          <a:schemeClr val="accent2">
            <a:hueOff val="785308"/>
            <a:satOff val="-2127"/>
            <a:lumOff val="1666"/>
            <a:alphaOff val="0"/>
          </a:schemeClr>
        </a:solidFill>
        <a:ln w="12700" cap="flat" cmpd="sng" algn="ctr">
          <a:solidFill>
            <a:schemeClr val="accent2">
              <a:hueOff val="785308"/>
              <a:satOff val="-2127"/>
              <a:lumOff val="166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A02C21-933C-0E4D-A397-CF7CE2C97D22}">
      <dsp:nvSpPr>
        <dsp:cNvPr id="0" name=""/>
        <dsp:cNvSpPr/>
      </dsp:nvSpPr>
      <dsp:spPr>
        <a:xfrm>
          <a:off x="0" y="2303920"/>
          <a:ext cx="6373813" cy="11516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Reporter has right to make (and hear) representations (before a decision)  if objection is raised (r27.11(4))</a:t>
          </a:r>
        </a:p>
      </dsp:txBody>
      <dsp:txXfrm>
        <a:off x="0" y="2303920"/>
        <a:ext cx="6373813" cy="1151608"/>
      </dsp:txXfrm>
    </dsp:sp>
    <dsp:sp modelId="{4043881A-ED34-064E-9631-ADBADCE19E5F}">
      <dsp:nvSpPr>
        <dsp:cNvPr id="0" name=""/>
        <dsp:cNvSpPr/>
      </dsp:nvSpPr>
      <dsp:spPr>
        <a:xfrm>
          <a:off x="0" y="3455529"/>
          <a:ext cx="6373813" cy="0"/>
        </a:xfrm>
        <a:prstGeom prst="line">
          <a:avLst/>
        </a:prstGeom>
        <a:solidFill>
          <a:schemeClr val="accent2">
            <a:hueOff val="1177963"/>
            <a:satOff val="-3190"/>
            <a:lumOff val="2500"/>
            <a:alphaOff val="0"/>
          </a:schemeClr>
        </a:solidFill>
        <a:ln w="12700" cap="flat" cmpd="sng" algn="ctr">
          <a:solidFill>
            <a:schemeClr val="accent2">
              <a:hueOff val="1177963"/>
              <a:satOff val="-3190"/>
              <a:lumOff val="250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74DEA7-3F38-A242-95A0-919B56D2511F}">
      <dsp:nvSpPr>
        <dsp:cNvPr id="0" name=""/>
        <dsp:cNvSpPr/>
      </dsp:nvSpPr>
      <dsp:spPr>
        <a:xfrm>
          <a:off x="0" y="3455529"/>
          <a:ext cx="6373813" cy="11516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Exclusion may be for whole or part of hearing (depending on what is necessary and proportionate)</a:t>
          </a:r>
        </a:p>
      </dsp:txBody>
      <dsp:txXfrm>
        <a:off x="0" y="3455529"/>
        <a:ext cx="6373813" cy="1151608"/>
      </dsp:txXfrm>
    </dsp:sp>
    <dsp:sp modelId="{8F8C194C-51D3-884B-BC55-726D1412E250}">
      <dsp:nvSpPr>
        <dsp:cNvPr id="0" name=""/>
        <dsp:cNvSpPr/>
      </dsp:nvSpPr>
      <dsp:spPr>
        <a:xfrm>
          <a:off x="0" y="4607138"/>
          <a:ext cx="6373813" cy="0"/>
        </a:xfrm>
        <a:prstGeom prst="line">
          <a:avLst/>
        </a:prstGeom>
        <a:solidFill>
          <a:schemeClr val="accent2">
            <a:hueOff val="1570617"/>
            <a:satOff val="-4253"/>
            <a:lumOff val="3333"/>
            <a:alphaOff val="0"/>
          </a:schemeClr>
        </a:solidFill>
        <a:ln w="12700" cap="flat" cmpd="sng" algn="ctr">
          <a:solidFill>
            <a:schemeClr val="accent2">
              <a:hueOff val="1570617"/>
              <a:satOff val="-4253"/>
              <a:lumOff val="33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1A5EBA-0813-A248-BBDC-41D52B3BBA61}">
      <dsp:nvSpPr>
        <dsp:cNvPr id="0" name=""/>
        <dsp:cNvSpPr/>
      </dsp:nvSpPr>
      <dsp:spPr>
        <a:xfrm>
          <a:off x="0" y="4607138"/>
          <a:ext cx="6373813" cy="11516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GB" sz="2200" kern="1200" dirty="0"/>
            <a:t>Attendance does not equate to free rein on reporting</a:t>
          </a:r>
        </a:p>
      </dsp:txBody>
      <dsp:txXfrm>
        <a:off x="0" y="4607138"/>
        <a:ext cx="6373813" cy="11516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3CDD90-8FD5-6546-8776-77B69B3E4ECE}">
      <dsp:nvSpPr>
        <dsp:cNvPr id="0" name=""/>
        <dsp:cNvSpPr/>
      </dsp:nvSpPr>
      <dsp:spPr>
        <a:xfrm>
          <a:off x="0" y="479425"/>
          <a:ext cx="6373813" cy="115478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Protects identity of subject child AS subject child (name, pic, address) to public at large or any section of public (template order is too broad)</a:t>
          </a:r>
        </a:p>
      </dsp:txBody>
      <dsp:txXfrm>
        <a:off x="56372" y="535797"/>
        <a:ext cx="6261069" cy="1042045"/>
      </dsp:txXfrm>
    </dsp:sp>
    <dsp:sp modelId="{5B8CB24C-274C-5147-8F82-DCEC9042B3FC}">
      <dsp:nvSpPr>
        <dsp:cNvPr id="0" name=""/>
        <dsp:cNvSpPr/>
      </dsp:nvSpPr>
      <dsp:spPr>
        <a:xfrm>
          <a:off x="0" y="1694695"/>
          <a:ext cx="6373813" cy="1154789"/>
        </a:xfrm>
        <a:prstGeom prst="roundRect">
          <a:avLst/>
        </a:prstGeom>
        <a:solidFill>
          <a:schemeClr val="accent2">
            <a:hueOff val="523539"/>
            <a:satOff val="-1418"/>
            <a:lumOff val="111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Applies only during proceedings (unless extended)</a:t>
          </a:r>
        </a:p>
      </dsp:txBody>
      <dsp:txXfrm>
        <a:off x="56372" y="1751067"/>
        <a:ext cx="6261069" cy="1042045"/>
      </dsp:txXfrm>
    </dsp:sp>
    <dsp:sp modelId="{286281FA-13D6-A84E-A361-541375104759}">
      <dsp:nvSpPr>
        <dsp:cNvPr id="0" name=""/>
        <dsp:cNvSpPr/>
      </dsp:nvSpPr>
      <dsp:spPr>
        <a:xfrm>
          <a:off x="0" y="2909965"/>
          <a:ext cx="6373813" cy="1154789"/>
        </a:xfrm>
        <a:prstGeom prst="roundRect">
          <a:avLst/>
        </a:prstGeom>
        <a:solidFill>
          <a:schemeClr val="accent2">
            <a:hueOff val="1047078"/>
            <a:satOff val="-2835"/>
            <a:lumOff val="22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Can be relaxed (s97(4)) where ‘welfare requires’ (which may include where necessary to properly balance Art 10/8 rights)</a:t>
          </a:r>
        </a:p>
      </dsp:txBody>
      <dsp:txXfrm>
        <a:off x="56372" y="2966337"/>
        <a:ext cx="6261069" cy="1042045"/>
      </dsp:txXfrm>
    </dsp:sp>
    <dsp:sp modelId="{EEC160F9-21D1-1D4C-BF4B-C6DB4D16EF13}">
      <dsp:nvSpPr>
        <dsp:cNvPr id="0" name=""/>
        <dsp:cNvSpPr/>
      </dsp:nvSpPr>
      <dsp:spPr>
        <a:xfrm>
          <a:off x="0" y="4125235"/>
          <a:ext cx="6373813" cy="1154789"/>
        </a:xfrm>
        <a:prstGeom prst="roundRect">
          <a:avLst/>
        </a:prstGeom>
        <a:solidFill>
          <a:schemeClr val="accent2">
            <a:hueOff val="1570617"/>
            <a:satOff val="-4253"/>
            <a:lumOff val="333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Criminal offence if breached</a:t>
          </a:r>
        </a:p>
      </dsp:txBody>
      <dsp:txXfrm>
        <a:off x="56372" y="4181607"/>
        <a:ext cx="6261069" cy="104204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A4624C-A5B7-40F0-BE9E-5E46D79641BF}">
      <dsp:nvSpPr>
        <dsp:cNvPr id="0" name=""/>
        <dsp:cNvSpPr/>
      </dsp:nvSpPr>
      <dsp:spPr>
        <a:xfrm>
          <a:off x="0" y="703"/>
          <a:ext cx="6373813" cy="164515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B2FAB24-8EAA-4408-B749-41A30E3CDC5B}">
      <dsp:nvSpPr>
        <dsp:cNvPr id="0" name=""/>
        <dsp:cNvSpPr/>
      </dsp:nvSpPr>
      <dsp:spPr>
        <a:xfrm>
          <a:off x="497659" y="370863"/>
          <a:ext cx="904835" cy="90483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58FC948-2F1B-431E-89C5-6A7845D8A20D}">
      <dsp:nvSpPr>
        <dsp:cNvPr id="0" name=""/>
        <dsp:cNvSpPr/>
      </dsp:nvSpPr>
      <dsp:spPr>
        <a:xfrm>
          <a:off x="1900154" y="703"/>
          <a:ext cx="4473659" cy="16451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112" tIns="174112" rIns="174112" bIns="174112" numCol="1" spcCol="1270" anchor="ctr" anchorCtr="0">
          <a:noAutofit/>
        </a:bodyPr>
        <a:lstStyle/>
        <a:p>
          <a:pPr marL="0" lvl="0" indent="0" algn="l" defTabSz="933450">
            <a:lnSpc>
              <a:spcPct val="100000"/>
            </a:lnSpc>
            <a:spcBef>
              <a:spcPct val="0"/>
            </a:spcBef>
            <a:spcAft>
              <a:spcPct val="35000"/>
            </a:spcAft>
            <a:buNone/>
          </a:pPr>
          <a:r>
            <a:rPr lang="en-GB" sz="2100" i="1" kern="1200"/>
            <a:t>Read Kent County Council v B, </a:t>
          </a:r>
          <a:r>
            <a:rPr lang="en-GB" sz="2100" kern="1200"/>
            <a:t>sub nom</a:t>
          </a:r>
          <a:r>
            <a:rPr lang="en-GB" sz="2100" i="1" kern="1200"/>
            <a:t> Re B (A Child) (Disclosure)</a:t>
          </a:r>
          <a:r>
            <a:rPr lang="en-GB" sz="2100" kern="1200"/>
            <a:t> [2004] EWHC 411 (Fam); [2004] 2 FLR 142  (pa 66)</a:t>
          </a:r>
          <a:endParaRPr lang="en-US" sz="2100" kern="1200"/>
        </a:p>
      </dsp:txBody>
      <dsp:txXfrm>
        <a:off x="1900154" y="703"/>
        <a:ext cx="4473659" cy="1645155"/>
      </dsp:txXfrm>
    </dsp:sp>
    <dsp:sp modelId="{E4D0CE10-8017-49D9-94D8-63E442E7941B}">
      <dsp:nvSpPr>
        <dsp:cNvPr id="0" name=""/>
        <dsp:cNvSpPr/>
      </dsp:nvSpPr>
      <dsp:spPr>
        <a:xfrm>
          <a:off x="0" y="2057147"/>
          <a:ext cx="6373813" cy="164515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834319-4641-406E-9B92-22CED2B466E8}">
      <dsp:nvSpPr>
        <dsp:cNvPr id="0" name=""/>
        <dsp:cNvSpPr/>
      </dsp:nvSpPr>
      <dsp:spPr>
        <a:xfrm>
          <a:off x="497659" y="2427307"/>
          <a:ext cx="904835" cy="90483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A914451-6645-47D5-8CD3-D6133CB9842B}">
      <dsp:nvSpPr>
        <dsp:cNvPr id="0" name=""/>
        <dsp:cNvSpPr/>
      </dsp:nvSpPr>
      <dsp:spPr>
        <a:xfrm>
          <a:off x="1900154" y="2057147"/>
          <a:ext cx="4473659" cy="16451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112" tIns="174112" rIns="174112" bIns="174112" numCol="1" spcCol="1270" anchor="ctr" anchorCtr="0">
          <a:noAutofit/>
        </a:bodyPr>
        <a:lstStyle/>
        <a:p>
          <a:pPr marL="0" lvl="0" indent="0" algn="l" defTabSz="933450">
            <a:lnSpc>
              <a:spcPct val="100000"/>
            </a:lnSpc>
            <a:spcBef>
              <a:spcPct val="0"/>
            </a:spcBef>
            <a:spcAft>
              <a:spcPct val="35000"/>
            </a:spcAft>
            <a:buNone/>
          </a:pPr>
          <a:r>
            <a:rPr lang="en-GB" sz="2100" kern="1200" dirty="0"/>
            <a:t>TLDR : it’s complicated and fuzzy around the edges.</a:t>
          </a:r>
          <a:endParaRPr lang="en-US" sz="2100" kern="1200" dirty="0"/>
        </a:p>
      </dsp:txBody>
      <dsp:txXfrm>
        <a:off x="1900154" y="2057147"/>
        <a:ext cx="4473659" cy="1645155"/>
      </dsp:txXfrm>
    </dsp:sp>
    <dsp:sp modelId="{8246EE04-2254-5F45-A9A1-293B5CDB6537}">
      <dsp:nvSpPr>
        <dsp:cNvPr id="0" name=""/>
        <dsp:cNvSpPr/>
      </dsp:nvSpPr>
      <dsp:spPr>
        <a:xfrm>
          <a:off x="0" y="4113591"/>
          <a:ext cx="6373813" cy="164515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D597FFF-536A-E049-BA05-D02899836EC8}">
      <dsp:nvSpPr>
        <dsp:cNvPr id="0" name=""/>
        <dsp:cNvSpPr/>
      </dsp:nvSpPr>
      <dsp:spPr>
        <a:xfrm>
          <a:off x="497659" y="4483751"/>
          <a:ext cx="904835" cy="904835"/>
        </a:xfrm>
        <a:prstGeom prst="rect">
          <a:avLst/>
        </a:prstGeom>
        <a:solidFill>
          <a:schemeClr val="accent4">
            <a:hueOff val="0"/>
            <a:satOff val="0"/>
            <a:lumOff val="0"/>
            <a:alphaOff val="0"/>
          </a:schemeClr>
        </a:solid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8B5602-64E5-6245-BC3D-D9C363E91AE4}">
      <dsp:nvSpPr>
        <dsp:cNvPr id="0" name=""/>
        <dsp:cNvSpPr/>
      </dsp:nvSpPr>
      <dsp:spPr>
        <a:xfrm>
          <a:off x="1900154" y="4113591"/>
          <a:ext cx="4473659" cy="16451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112" tIns="174112" rIns="174112" bIns="174112" numCol="1" spcCol="1270" anchor="ctr" anchorCtr="0">
          <a:noAutofit/>
        </a:bodyPr>
        <a:lstStyle/>
        <a:p>
          <a:pPr marL="0" lvl="0" indent="0" algn="l" defTabSz="933450">
            <a:lnSpc>
              <a:spcPct val="100000"/>
            </a:lnSpc>
            <a:spcBef>
              <a:spcPct val="0"/>
            </a:spcBef>
            <a:spcAft>
              <a:spcPct val="35000"/>
            </a:spcAft>
            <a:buNone/>
          </a:pPr>
          <a:r>
            <a:rPr lang="en-GB" sz="2100" kern="1200" dirty="0"/>
            <a:t>This makes it difficult to safely  and responsibly report, and hard to enforce flagrant breach.</a:t>
          </a:r>
        </a:p>
      </dsp:txBody>
      <dsp:txXfrm>
        <a:off x="1900154" y="4113591"/>
        <a:ext cx="4473659" cy="164515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E2D278-500C-644A-B8AD-4DBF4FD6C9B1}">
      <dsp:nvSpPr>
        <dsp:cNvPr id="0" name=""/>
        <dsp:cNvSpPr/>
      </dsp:nvSpPr>
      <dsp:spPr>
        <a:xfrm>
          <a:off x="0" y="0"/>
          <a:ext cx="637381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CA4284-90E1-0F4D-A2C4-A81582D811AB}">
      <dsp:nvSpPr>
        <dsp:cNvPr id="0" name=""/>
        <dsp:cNvSpPr/>
      </dsp:nvSpPr>
      <dsp:spPr>
        <a:xfrm>
          <a:off x="0" y="0"/>
          <a:ext cx="6373813" cy="1439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S12(4) AJA and the FPR empowers court to adjust default provisions:</a:t>
          </a:r>
        </a:p>
      </dsp:txBody>
      <dsp:txXfrm>
        <a:off x="0" y="0"/>
        <a:ext cx="6373813" cy="1439862"/>
      </dsp:txXfrm>
    </dsp:sp>
    <dsp:sp modelId="{C0E31451-3BA6-3647-97D7-F54478E3C291}">
      <dsp:nvSpPr>
        <dsp:cNvPr id="0" name=""/>
        <dsp:cNvSpPr/>
      </dsp:nvSpPr>
      <dsp:spPr>
        <a:xfrm>
          <a:off x="0" y="1439862"/>
          <a:ext cx="6373813" cy="0"/>
        </a:xfrm>
        <a:prstGeom prst="line">
          <a:avLst/>
        </a:prstGeom>
        <a:solidFill>
          <a:schemeClr val="accent2">
            <a:hueOff val="523539"/>
            <a:satOff val="-1418"/>
            <a:lumOff val="1111"/>
            <a:alphaOff val="0"/>
          </a:schemeClr>
        </a:solidFill>
        <a:ln w="12700" cap="flat" cmpd="sng" algn="ctr">
          <a:solidFill>
            <a:schemeClr val="accent2">
              <a:hueOff val="523539"/>
              <a:satOff val="-1418"/>
              <a:lumOff val="111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B9EF60-9EF5-BA43-A179-57CDF164E7F3}">
      <dsp:nvSpPr>
        <dsp:cNvPr id="0" name=""/>
        <dsp:cNvSpPr/>
      </dsp:nvSpPr>
      <dsp:spPr>
        <a:xfrm>
          <a:off x="0" y="1439862"/>
          <a:ext cx="6373813" cy="1439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12.73(1)(b) &amp; (c) </a:t>
          </a:r>
          <a:r>
            <a:rPr lang="en-US" sz="2000" kern="1200" dirty="0" err="1"/>
            <a:t>authorise</a:t>
          </a:r>
          <a:r>
            <a:rPr lang="en-US" sz="2000" kern="1200" dirty="0"/>
            <a:t> the court to permit specified communication of information or adjust the default permissions in r12.75 / PD12G</a:t>
          </a:r>
        </a:p>
      </dsp:txBody>
      <dsp:txXfrm>
        <a:off x="0" y="1439862"/>
        <a:ext cx="6373813" cy="1439862"/>
      </dsp:txXfrm>
    </dsp:sp>
    <dsp:sp modelId="{84DC88BE-3FB0-DE4C-AB3F-6916FF11D1A0}">
      <dsp:nvSpPr>
        <dsp:cNvPr id="0" name=""/>
        <dsp:cNvSpPr/>
      </dsp:nvSpPr>
      <dsp:spPr>
        <a:xfrm>
          <a:off x="0" y="2879725"/>
          <a:ext cx="6373813" cy="0"/>
        </a:xfrm>
        <a:prstGeom prst="line">
          <a:avLst/>
        </a:prstGeom>
        <a:solidFill>
          <a:schemeClr val="accent2">
            <a:hueOff val="1047078"/>
            <a:satOff val="-2835"/>
            <a:lumOff val="2222"/>
            <a:alphaOff val="0"/>
          </a:schemeClr>
        </a:solidFill>
        <a:ln w="12700" cap="flat" cmpd="sng" algn="ctr">
          <a:solidFill>
            <a:schemeClr val="accent2">
              <a:hueOff val="1047078"/>
              <a:satOff val="-2835"/>
              <a:lumOff val="22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CF55E4-A902-CB40-A685-21E14D36A430}">
      <dsp:nvSpPr>
        <dsp:cNvPr id="0" name=""/>
        <dsp:cNvSpPr/>
      </dsp:nvSpPr>
      <dsp:spPr>
        <a:xfrm>
          <a:off x="0" y="2879724"/>
          <a:ext cx="6373813" cy="1439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Where potential publication of information to world at large, use IJ / HRA approach. Incidental / supplemental orders don’t require </a:t>
          </a:r>
          <a:r>
            <a:rPr lang="en-US" sz="2000" kern="1200" dirty="0" err="1"/>
            <a:t>HCt</a:t>
          </a:r>
          <a:r>
            <a:rPr lang="en-US" sz="2000" kern="1200" dirty="0"/>
            <a:t> (</a:t>
          </a:r>
          <a:r>
            <a:rPr lang="en-GB" sz="2000" b="0" i="0" kern="1200" dirty="0"/>
            <a:t>K (Children) (Powers of the Family Court) [2024] EWCA </a:t>
          </a:r>
          <a:r>
            <a:rPr lang="en-GB" sz="2000" b="0" i="0" kern="1200" dirty="0" err="1"/>
            <a:t>Civ</a:t>
          </a:r>
          <a:r>
            <a:rPr lang="en-GB" sz="2000" b="0" i="0" kern="1200" dirty="0"/>
            <a:t> 2)</a:t>
          </a:r>
          <a:endParaRPr lang="en-US" sz="2000" kern="1200" dirty="0"/>
        </a:p>
      </dsp:txBody>
      <dsp:txXfrm>
        <a:off x="0" y="2879724"/>
        <a:ext cx="6373813" cy="1439862"/>
      </dsp:txXfrm>
    </dsp:sp>
    <dsp:sp modelId="{0A952CF2-E290-574F-8429-F562CBA7F718}">
      <dsp:nvSpPr>
        <dsp:cNvPr id="0" name=""/>
        <dsp:cNvSpPr/>
      </dsp:nvSpPr>
      <dsp:spPr>
        <a:xfrm>
          <a:off x="0" y="4319587"/>
          <a:ext cx="6373813" cy="0"/>
        </a:xfrm>
        <a:prstGeom prst="line">
          <a:avLst/>
        </a:prstGeom>
        <a:solidFill>
          <a:schemeClr val="accent2">
            <a:hueOff val="1570617"/>
            <a:satOff val="-4253"/>
            <a:lumOff val="3333"/>
            <a:alphaOff val="0"/>
          </a:schemeClr>
        </a:solidFill>
        <a:ln w="12700" cap="flat" cmpd="sng" algn="ctr">
          <a:solidFill>
            <a:schemeClr val="accent2">
              <a:hueOff val="1570617"/>
              <a:satOff val="-4253"/>
              <a:lumOff val="33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9E4EE1-8E66-8145-878B-81D30E06330D}">
      <dsp:nvSpPr>
        <dsp:cNvPr id="0" name=""/>
        <dsp:cNvSpPr/>
      </dsp:nvSpPr>
      <dsp:spPr>
        <a:xfrm>
          <a:off x="0" y="4319587"/>
          <a:ext cx="6373813" cy="1439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dirty="0"/>
            <a:t>In children cases the pilot operates by the court making a ‘Transparency Order’ under these powers.</a:t>
          </a:r>
        </a:p>
      </dsp:txBody>
      <dsp:txXfrm>
        <a:off x="0" y="4319587"/>
        <a:ext cx="6373813" cy="143986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DFAAA3-2022-4F82-A52F-3975982F1258}">
      <dsp:nvSpPr>
        <dsp:cNvPr id="0" name=""/>
        <dsp:cNvSpPr/>
      </dsp:nvSpPr>
      <dsp:spPr>
        <a:xfrm>
          <a:off x="0" y="4673"/>
          <a:ext cx="6373813" cy="74646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683566A-7BB7-412D-B20B-99D39C8F7AE4}">
      <dsp:nvSpPr>
        <dsp:cNvPr id="0" name=""/>
        <dsp:cNvSpPr/>
      </dsp:nvSpPr>
      <dsp:spPr>
        <a:xfrm>
          <a:off x="225805" y="172627"/>
          <a:ext cx="410956" cy="41055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56D6E76-3D80-42C3-9E8D-FBAF7FA2E9FB}">
      <dsp:nvSpPr>
        <dsp:cNvPr id="0" name=""/>
        <dsp:cNvSpPr/>
      </dsp:nvSpPr>
      <dsp:spPr>
        <a:xfrm>
          <a:off x="862566" y="4673"/>
          <a:ext cx="5485120" cy="7931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938" tIns="83938" rIns="83938" bIns="83938" numCol="1" spcCol="1270" anchor="ctr" anchorCtr="0">
          <a:noAutofit/>
        </a:bodyPr>
        <a:lstStyle/>
        <a:p>
          <a:pPr marL="0" lvl="0" indent="0" algn="l" defTabSz="622300">
            <a:lnSpc>
              <a:spcPct val="100000"/>
            </a:lnSpc>
            <a:spcBef>
              <a:spcPct val="0"/>
            </a:spcBef>
            <a:spcAft>
              <a:spcPct val="35000"/>
            </a:spcAft>
            <a:buNone/>
          </a:pPr>
          <a:r>
            <a:rPr lang="en-US" sz="1400" kern="1200" dirty="0"/>
            <a:t>T.O. made when a reporter first attends, usually at start of hearing. </a:t>
          </a:r>
        </a:p>
      </dsp:txBody>
      <dsp:txXfrm>
        <a:off x="862566" y="4673"/>
        <a:ext cx="5485120" cy="793117"/>
      </dsp:txXfrm>
    </dsp:sp>
    <dsp:sp modelId="{C1B105FA-9DA3-4653-AAA4-8219B78E16ED}">
      <dsp:nvSpPr>
        <dsp:cNvPr id="0" name=""/>
        <dsp:cNvSpPr/>
      </dsp:nvSpPr>
      <dsp:spPr>
        <a:xfrm>
          <a:off x="0" y="996070"/>
          <a:ext cx="6373813" cy="74646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30CA69-FF46-4564-9F4A-A29F817C0444}">
      <dsp:nvSpPr>
        <dsp:cNvPr id="0" name=""/>
        <dsp:cNvSpPr/>
      </dsp:nvSpPr>
      <dsp:spPr>
        <a:xfrm>
          <a:off x="225805" y="1164024"/>
          <a:ext cx="410956" cy="41055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35F3CF9-160B-4ADB-88A4-6672C10A2AF1}">
      <dsp:nvSpPr>
        <dsp:cNvPr id="0" name=""/>
        <dsp:cNvSpPr/>
      </dsp:nvSpPr>
      <dsp:spPr>
        <a:xfrm>
          <a:off x="862566" y="996070"/>
          <a:ext cx="5485120" cy="7931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938" tIns="83938" rIns="83938" bIns="83938" numCol="1" spcCol="1270" anchor="ctr" anchorCtr="0">
          <a:noAutofit/>
        </a:bodyPr>
        <a:lstStyle/>
        <a:p>
          <a:pPr marL="0" lvl="0" indent="0" algn="l" defTabSz="622300">
            <a:lnSpc>
              <a:spcPct val="100000"/>
            </a:lnSpc>
            <a:spcBef>
              <a:spcPct val="0"/>
            </a:spcBef>
            <a:spcAft>
              <a:spcPct val="35000"/>
            </a:spcAft>
            <a:buNone/>
          </a:pPr>
          <a:r>
            <a:rPr lang="en-GB" sz="1400" kern="1200" dirty="0"/>
            <a:t>Court is still sitting in private and s12 AJA still applies, save to the extent the T.O. adjusts it. Contempt of court to breach TO. Public not admitted.</a:t>
          </a:r>
        </a:p>
      </dsp:txBody>
      <dsp:txXfrm>
        <a:off x="862566" y="996070"/>
        <a:ext cx="5485120" cy="793117"/>
      </dsp:txXfrm>
    </dsp:sp>
    <dsp:sp modelId="{32E560E8-A112-4D0E-87AA-9EADC02DADE3}">
      <dsp:nvSpPr>
        <dsp:cNvPr id="0" name=""/>
        <dsp:cNvSpPr/>
      </dsp:nvSpPr>
      <dsp:spPr>
        <a:xfrm>
          <a:off x="0" y="1987467"/>
          <a:ext cx="6373813" cy="74646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5654F9-0FEF-46B8-A4CF-59BA63E58082}">
      <dsp:nvSpPr>
        <dsp:cNvPr id="0" name=""/>
        <dsp:cNvSpPr/>
      </dsp:nvSpPr>
      <dsp:spPr>
        <a:xfrm>
          <a:off x="225805" y="2155421"/>
          <a:ext cx="410956" cy="41055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8391361-D432-4C1B-8768-ABBA19103A00}">
      <dsp:nvSpPr>
        <dsp:cNvPr id="0" name=""/>
        <dsp:cNvSpPr/>
      </dsp:nvSpPr>
      <dsp:spPr>
        <a:xfrm>
          <a:off x="862566" y="1987467"/>
          <a:ext cx="5485120" cy="7931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938" tIns="83938" rIns="83938" bIns="83938" numCol="1" spcCol="1270" anchor="ctr" anchorCtr="0">
          <a:noAutofit/>
        </a:bodyPr>
        <a:lstStyle/>
        <a:p>
          <a:pPr marL="0" lvl="0" indent="0" algn="l" defTabSz="622300">
            <a:lnSpc>
              <a:spcPct val="100000"/>
            </a:lnSpc>
            <a:spcBef>
              <a:spcPct val="0"/>
            </a:spcBef>
            <a:spcAft>
              <a:spcPct val="35000"/>
            </a:spcAft>
            <a:buNone/>
          </a:pPr>
          <a:r>
            <a:rPr lang="en-GB" sz="1400" kern="1200" dirty="0"/>
            <a:t>A T.O. offers protection and clarity to family (privacy) and reporters (supporting Art 10).</a:t>
          </a:r>
        </a:p>
      </dsp:txBody>
      <dsp:txXfrm>
        <a:off x="862566" y="1987467"/>
        <a:ext cx="5485120" cy="793117"/>
      </dsp:txXfrm>
    </dsp:sp>
    <dsp:sp modelId="{695D2D28-461D-445A-A1BE-A4336DA473DE}">
      <dsp:nvSpPr>
        <dsp:cNvPr id="0" name=""/>
        <dsp:cNvSpPr/>
      </dsp:nvSpPr>
      <dsp:spPr>
        <a:xfrm>
          <a:off x="0" y="2978864"/>
          <a:ext cx="6373813" cy="74646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A7747F-EC01-4967-993F-236367A564A8}">
      <dsp:nvSpPr>
        <dsp:cNvPr id="0" name=""/>
        <dsp:cNvSpPr/>
      </dsp:nvSpPr>
      <dsp:spPr>
        <a:xfrm>
          <a:off x="225805" y="3146819"/>
          <a:ext cx="410956" cy="41055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2065B49-BBA4-409A-B2A6-BA974A224CDE}">
      <dsp:nvSpPr>
        <dsp:cNvPr id="0" name=""/>
        <dsp:cNvSpPr/>
      </dsp:nvSpPr>
      <dsp:spPr>
        <a:xfrm>
          <a:off x="862566" y="2978864"/>
          <a:ext cx="5485120" cy="7931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938" tIns="83938" rIns="83938" bIns="83938" numCol="1" spcCol="1270" anchor="ctr" anchorCtr="0">
          <a:noAutofit/>
        </a:bodyPr>
        <a:lstStyle/>
        <a:p>
          <a:pPr marL="0" lvl="0" indent="0" algn="l" defTabSz="622300">
            <a:lnSpc>
              <a:spcPct val="100000"/>
            </a:lnSpc>
            <a:spcBef>
              <a:spcPct val="0"/>
            </a:spcBef>
            <a:spcAft>
              <a:spcPct val="35000"/>
            </a:spcAft>
            <a:buNone/>
          </a:pPr>
          <a:r>
            <a:rPr lang="en-US" sz="1400" kern="1200" dirty="0"/>
            <a:t>Reporters entitled to see specified documents (and potentially others on application). T.O. regulates publication of contents.</a:t>
          </a:r>
        </a:p>
      </dsp:txBody>
      <dsp:txXfrm>
        <a:off x="862566" y="2978864"/>
        <a:ext cx="5485120" cy="793117"/>
      </dsp:txXfrm>
    </dsp:sp>
    <dsp:sp modelId="{314608B9-0FE8-4639-8AAA-4BC3A6E3C4EE}">
      <dsp:nvSpPr>
        <dsp:cNvPr id="0" name=""/>
        <dsp:cNvSpPr/>
      </dsp:nvSpPr>
      <dsp:spPr>
        <a:xfrm>
          <a:off x="0" y="3970261"/>
          <a:ext cx="6373813" cy="74646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804B5F9-1661-4A4E-B478-C717390DB6BF}">
      <dsp:nvSpPr>
        <dsp:cNvPr id="0" name=""/>
        <dsp:cNvSpPr/>
      </dsp:nvSpPr>
      <dsp:spPr>
        <a:xfrm>
          <a:off x="225805" y="4138216"/>
          <a:ext cx="410956" cy="41055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7A616EF-822D-4C8E-8F1F-AFADA6D070FB}">
      <dsp:nvSpPr>
        <dsp:cNvPr id="0" name=""/>
        <dsp:cNvSpPr/>
      </dsp:nvSpPr>
      <dsp:spPr>
        <a:xfrm>
          <a:off x="862566" y="3970261"/>
          <a:ext cx="5485120" cy="7931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938" tIns="83938" rIns="83938" bIns="83938" numCol="1" spcCol="1270" anchor="ctr" anchorCtr="0">
          <a:noAutofit/>
        </a:bodyPr>
        <a:lstStyle/>
        <a:p>
          <a:pPr marL="0" lvl="0" indent="0" algn="l" defTabSz="622300">
            <a:lnSpc>
              <a:spcPct val="100000"/>
            </a:lnSpc>
            <a:spcBef>
              <a:spcPct val="0"/>
            </a:spcBef>
            <a:spcAft>
              <a:spcPct val="35000"/>
            </a:spcAft>
            <a:buNone/>
          </a:pPr>
          <a:r>
            <a:rPr lang="en-GB" sz="1400" kern="1200" dirty="0"/>
            <a:t>Reporters permitted to report on what they have seen, heard and read. Interviews of parties permitted. Reporter may quote from interview and docs. All on condition of anonymity for the family as per T.O..</a:t>
          </a:r>
        </a:p>
      </dsp:txBody>
      <dsp:txXfrm>
        <a:off x="862566" y="3970261"/>
        <a:ext cx="5485120" cy="793117"/>
      </dsp:txXfrm>
    </dsp:sp>
    <dsp:sp modelId="{3197CF60-8F7C-496C-8D68-2C50AA68C63F}">
      <dsp:nvSpPr>
        <dsp:cNvPr id="0" name=""/>
        <dsp:cNvSpPr/>
      </dsp:nvSpPr>
      <dsp:spPr>
        <a:xfrm>
          <a:off x="0" y="4961658"/>
          <a:ext cx="6373813" cy="74646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C545AD-4B9D-4340-9697-1F3259C455BF}">
      <dsp:nvSpPr>
        <dsp:cNvPr id="0" name=""/>
        <dsp:cNvSpPr/>
      </dsp:nvSpPr>
      <dsp:spPr>
        <a:xfrm>
          <a:off x="225805" y="5129613"/>
          <a:ext cx="410956" cy="410555"/>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0400CEC-BA03-4AE9-A9EA-87219DBEB086}">
      <dsp:nvSpPr>
        <dsp:cNvPr id="0" name=""/>
        <dsp:cNvSpPr/>
      </dsp:nvSpPr>
      <dsp:spPr>
        <a:xfrm>
          <a:off x="862566" y="4961658"/>
          <a:ext cx="5485120" cy="7931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938" tIns="83938" rIns="83938" bIns="83938" numCol="1" spcCol="1270" anchor="ctr" anchorCtr="0">
          <a:noAutofit/>
        </a:bodyPr>
        <a:lstStyle/>
        <a:p>
          <a:pPr marL="0" lvl="0" indent="0" algn="l" defTabSz="622300">
            <a:lnSpc>
              <a:spcPct val="100000"/>
            </a:lnSpc>
            <a:spcBef>
              <a:spcPct val="0"/>
            </a:spcBef>
            <a:spcAft>
              <a:spcPct val="35000"/>
            </a:spcAft>
            <a:buNone/>
          </a:pPr>
          <a:r>
            <a:rPr lang="en-US" sz="1400" kern="1200" dirty="0"/>
            <a:t>Reporting may be deferred if e.g. criminal proceedings pending.</a:t>
          </a:r>
        </a:p>
      </dsp:txBody>
      <dsp:txXfrm>
        <a:off x="862566" y="4961658"/>
        <a:ext cx="5485120" cy="79311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952CF2-E290-574F-8429-F562CBA7F718}">
      <dsp:nvSpPr>
        <dsp:cNvPr id="0" name=""/>
        <dsp:cNvSpPr/>
      </dsp:nvSpPr>
      <dsp:spPr>
        <a:xfrm>
          <a:off x="0" y="703"/>
          <a:ext cx="637381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9E4EE1-8E66-8145-878B-81D30E06330D}">
      <dsp:nvSpPr>
        <dsp:cNvPr id="0" name=""/>
        <dsp:cNvSpPr/>
      </dsp:nvSpPr>
      <dsp:spPr>
        <a:xfrm>
          <a:off x="0" y="703"/>
          <a:ext cx="6373813" cy="8225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dirty="0"/>
            <a:t>Effect of s97 (identification) replicated and bolstered - and extended till youngest child 18 as quid pro quo</a:t>
          </a:r>
        </a:p>
      </dsp:txBody>
      <dsp:txXfrm>
        <a:off x="0" y="703"/>
        <a:ext cx="6373813" cy="822577"/>
      </dsp:txXfrm>
    </dsp:sp>
    <dsp:sp modelId="{CEE2D278-500C-644A-B8AD-4DBF4FD6C9B1}">
      <dsp:nvSpPr>
        <dsp:cNvPr id="0" name=""/>
        <dsp:cNvSpPr/>
      </dsp:nvSpPr>
      <dsp:spPr>
        <a:xfrm>
          <a:off x="0" y="823280"/>
          <a:ext cx="6373813" cy="0"/>
        </a:xfrm>
        <a:prstGeom prst="line">
          <a:avLst/>
        </a:prstGeom>
        <a:solidFill>
          <a:schemeClr val="accent2">
            <a:hueOff val="261769"/>
            <a:satOff val="-709"/>
            <a:lumOff val="555"/>
            <a:alphaOff val="0"/>
          </a:schemeClr>
        </a:solidFill>
        <a:ln w="12700" cap="flat" cmpd="sng" algn="ctr">
          <a:solidFill>
            <a:schemeClr val="accent2">
              <a:hueOff val="261769"/>
              <a:satOff val="-709"/>
              <a:lumOff val="55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CA4284-90E1-0F4D-A2C4-A81582D811AB}">
      <dsp:nvSpPr>
        <dsp:cNvPr id="0" name=""/>
        <dsp:cNvSpPr/>
      </dsp:nvSpPr>
      <dsp:spPr>
        <a:xfrm>
          <a:off x="0" y="823280"/>
          <a:ext cx="6373813" cy="8225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Anonymity of family members by prohibition of identifying details (names, photos, addresses, hospital, school, treating </a:t>
          </a:r>
          <a:r>
            <a:rPr lang="en-US" sz="1600" kern="1200" dirty="0" err="1"/>
            <a:t>drs</a:t>
          </a:r>
          <a:r>
            <a:rPr lang="en-US" sz="1600" kern="1200" dirty="0"/>
            <a:t> </a:t>
          </a:r>
          <a:r>
            <a:rPr lang="en-US" sz="1600" kern="1200" dirty="0" err="1"/>
            <a:t>etc</a:t>
          </a:r>
          <a:r>
            <a:rPr lang="en-US" sz="1600" kern="1200" dirty="0"/>
            <a:t>)</a:t>
          </a:r>
        </a:p>
      </dsp:txBody>
      <dsp:txXfrm>
        <a:off x="0" y="823280"/>
        <a:ext cx="6373813" cy="822577"/>
      </dsp:txXfrm>
    </dsp:sp>
    <dsp:sp modelId="{84DC88BE-3FB0-DE4C-AB3F-6916FF11D1A0}">
      <dsp:nvSpPr>
        <dsp:cNvPr id="0" name=""/>
        <dsp:cNvSpPr/>
      </dsp:nvSpPr>
      <dsp:spPr>
        <a:xfrm>
          <a:off x="0" y="1645858"/>
          <a:ext cx="6373813" cy="0"/>
        </a:xfrm>
        <a:prstGeom prst="line">
          <a:avLst/>
        </a:prstGeom>
        <a:solidFill>
          <a:schemeClr val="accent2">
            <a:hueOff val="523539"/>
            <a:satOff val="-1418"/>
            <a:lumOff val="1111"/>
            <a:alphaOff val="0"/>
          </a:schemeClr>
        </a:solidFill>
        <a:ln w="12700" cap="flat" cmpd="sng" algn="ctr">
          <a:solidFill>
            <a:schemeClr val="accent2">
              <a:hueOff val="523539"/>
              <a:satOff val="-1418"/>
              <a:lumOff val="111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CF55E4-A902-CB40-A685-21E14D36A430}">
      <dsp:nvSpPr>
        <dsp:cNvPr id="0" name=""/>
        <dsp:cNvSpPr/>
      </dsp:nvSpPr>
      <dsp:spPr>
        <a:xfrm>
          <a:off x="0" y="1645858"/>
          <a:ext cx="6373813" cy="8225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ID of public bodies, Dir CS, experts, legal reps and judges and anyone named in published judgment permitted but not usually frontline social workers and guardian</a:t>
          </a:r>
        </a:p>
      </dsp:txBody>
      <dsp:txXfrm>
        <a:off x="0" y="1645858"/>
        <a:ext cx="6373813" cy="822577"/>
      </dsp:txXfrm>
    </dsp:sp>
    <dsp:sp modelId="{C0E31451-3BA6-3647-97D7-F54478E3C291}">
      <dsp:nvSpPr>
        <dsp:cNvPr id="0" name=""/>
        <dsp:cNvSpPr/>
      </dsp:nvSpPr>
      <dsp:spPr>
        <a:xfrm>
          <a:off x="0" y="2468436"/>
          <a:ext cx="6373813" cy="0"/>
        </a:xfrm>
        <a:prstGeom prst="line">
          <a:avLst/>
        </a:prstGeom>
        <a:solidFill>
          <a:schemeClr val="accent2">
            <a:hueOff val="785308"/>
            <a:satOff val="-2127"/>
            <a:lumOff val="1666"/>
            <a:alphaOff val="0"/>
          </a:schemeClr>
        </a:solidFill>
        <a:ln w="12700" cap="flat" cmpd="sng" algn="ctr">
          <a:solidFill>
            <a:schemeClr val="accent2">
              <a:hueOff val="785308"/>
              <a:satOff val="-2127"/>
              <a:lumOff val="166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B9EF60-9EF5-BA43-A179-57CDF164E7F3}">
      <dsp:nvSpPr>
        <dsp:cNvPr id="0" name=""/>
        <dsp:cNvSpPr/>
      </dsp:nvSpPr>
      <dsp:spPr>
        <a:xfrm>
          <a:off x="0" y="2468436"/>
          <a:ext cx="6373813" cy="8225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Docs to be provided: skeletons, chronologies, position statements, index, case outline, threshold. No reporting of quotes from undisclosed source docs without permission.</a:t>
          </a:r>
        </a:p>
      </dsp:txBody>
      <dsp:txXfrm>
        <a:off x="0" y="2468436"/>
        <a:ext cx="6373813" cy="822577"/>
      </dsp:txXfrm>
    </dsp:sp>
    <dsp:sp modelId="{C4A56872-7A1C-EE4F-BB4B-78F7784B3A31}">
      <dsp:nvSpPr>
        <dsp:cNvPr id="0" name=""/>
        <dsp:cNvSpPr/>
      </dsp:nvSpPr>
      <dsp:spPr>
        <a:xfrm>
          <a:off x="0" y="3291013"/>
          <a:ext cx="6373813" cy="0"/>
        </a:xfrm>
        <a:prstGeom prst="line">
          <a:avLst/>
        </a:prstGeom>
        <a:solidFill>
          <a:schemeClr val="accent2">
            <a:hueOff val="1047078"/>
            <a:satOff val="-2835"/>
            <a:lumOff val="2222"/>
            <a:alphaOff val="0"/>
          </a:schemeClr>
        </a:solidFill>
        <a:ln w="12700" cap="flat" cmpd="sng" algn="ctr">
          <a:solidFill>
            <a:schemeClr val="accent2">
              <a:hueOff val="1047078"/>
              <a:satOff val="-2835"/>
              <a:lumOff val="22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D4799C-CAF1-4244-A8B2-AD7EC0850308}">
      <dsp:nvSpPr>
        <dsp:cNvPr id="0" name=""/>
        <dsp:cNvSpPr/>
      </dsp:nvSpPr>
      <dsp:spPr>
        <a:xfrm>
          <a:off x="0" y="3291013"/>
          <a:ext cx="6373813" cy="8225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dirty="0"/>
            <a:t>Permission applies to reporters and allows parents to speak to reporters, but does not authorise publication by parents</a:t>
          </a:r>
        </a:p>
      </dsp:txBody>
      <dsp:txXfrm>
        <a:off x="0" y="3291013"/>
        <a:ext cx="6373813" cy="822577"/>
      </dsp:txXfrm>
    </dsp:sp>
    <dsp:sp modelId="{88D6A9FA-37B7-CE45-9349-3C260F84194E}">
      <dsp:nvSpPr>
        <dsp:cNvPr id="0" name=""/>
        <dsp:cNvSpPr/>
      </dsp:nvSpPr>
      <dsp:spPr>
        <a:xfrm>
          <a:off x="0" y="4113591"/>
          <a:ext cx="6373813" cy="0"/>
        </a:xfrm>
        <a:prstGeom prst="line">
          <a:avLst/>
        </a:prstGeom>
        <a:solidFill>
          <a:schemeClr val="accent2">
            <a:hueOff val="1308847"/>
            <a:satOff val="-3544"/>
            <a:lumOff val="2777"/>
            <a:alphaOff val="0"/>
          </a:schemeClr>
        </a:solidFill>
        <a:ln w="12700" cap="flat" cmpd="sng" algn="ctr">
          <a:solidFill>
            <a:schemeClr val="accent2">
              <a:hueOff val="1308847"/>
              <a:satOff val="-3544"/>
              <a:lumOff val="27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EEC672-1949-8E46-86B3-D053889879AB}">
      <dsp:nvSpPr>
        <dsp:cNvPr id="0" name=""/>
        <dsp:cNvSpPr/>
      </dsp:nvSpPr>
      <dsp:spPr>
        <a:xfrm>
          <a:off x="0" y="4113591"/>
          <a:ext cx="6373813" cy="8225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dirty="0"/>
            <a:t>No publication of ‘details’ of sexual abuse allegations without permission.</a:t>
          </a:r>
        </a:p>
      </dsp:txBody>
      <dsp:txXfrm>
        <a:off x="0" y="4113591"/>
        <a:ext cx="6373813" cy="822577"/>
      </dsp:txXfrm>
    </dsp:sp>
    <dsp:sp modelId="{26C390B4-44AD-8449-A345-1FE62EBF1524}">
      <dsp:nvSpPr>
        <dsp:cNvPr id="0" name=""/>
        <dsp:cNvSpPr/>
      </dsp:nvSpPr>
      <dsp:spPr>
        <a:xfrm>
          <a:off x="0" y="4936169"/>
          <a:ext cx="6373813" cy="0"/>
        </a:xfrm>
        <a:prstGeom prst="line">
          <a:avLst/>
        </a:prstGeom>
        <a:solidFill>
          <a:schemeClr val="accent2">
            <a:hueOff val="1570617"/>
            <a:satOff val="-4253"/>
            <a:lumOff val="3333"/>
            <a:alphaOff val="0"/>
          </a:schemeClr>
        </a:solidFill>
        <a:ln w="12700" cap="flat" cmpd="sng" algn="ctr">
          <a:solidFill>
            <a:schemeClr val="accent2">
              <a:hueOff val="1570617"/>
              <a:satOff val="-4253"/>
              <a:lumOff val="33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F8F77C-4434-0442-BEC8-45B54936E21B}">
      <dsp:nvSpPr>
        <dsp:cNvPr id="0" name=""/>
        <dsp:cNvSpPr/>
      </dsp:nvSpPr>
      <dsp:spPr>
        <a:xfrm>
          <a:off x="0" y="4936169"/>
          <a:ext cx="6373813" cy="8225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dirty="0"/>
            <a:t>Permission to report usually effective from end of hearing in question (adjust if required).</a:t>
          </a:r>
        </a:p>
      </dsp:txBody>
      <dsp:txXfrm>
        <a:off x="0" y="4936169"/>
        <a:ext cx="6373813" cy="822577"/>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4BDC65-8DCA-41E0-A390-6200B6EAC15F}" type="datetimeFigureOut">
              <a:rPr lang="en-GB" smtClean="0"/>
              <a:t>01/02/2024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233B97-0998-4EAF-81E2-27566ED5C9AB}" type="slidenum">
              <a:rPr lang="en-GB" smtClean="0"/>
              <a:t>‹#›</a:t>
            </a:fld>
            <a:endParaRPr lang="en-GB"/>
          </a:p>
        </p:txBody>
      </p:sp>
    </p:spTree>
    <p:extLst>
      <p:ext uri="{BB962C8B-B14F-4D97-AF65-F5344CB8AC3E}">
        <p14:creationId xmlns:p14="http://schemas.microsoft.com/office/powerpoint/2010/main" val="70512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8233B97-0998-4EAF-81E2-27566ED5C9AB}" type="slidenum">
              <a:rPr lang="en-GB" smtClean="0"/>
              <a:t>1</a:t>
            </a:fld>
            <a:endParaRPr lang="en-GB"/>
          </a:p>
        </p:txBody>
      </p:sp>
    </p:spTree>
    <p:extLst>
      <p:ext uri="{BB962C8B-B14F-4D97-AF65-F5344CB8AC3E}">
        <p14:creationId xmlns:p14="http://schemas.microsoft.com/office/powerpoint/2010/main" val="17488976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8233B97-0998-4EAF-81E2-27566ED5C9AB}" type="slidenum">
              <a:rPr lang="en-GB" smtClean="0"/>
              <a:t>10</a:t>
            </a:fld>
            <a:endParaRPr lang="en-GB"/>
          </a:p>
        </p:txBody>
      </p:sp>
    </p:spTree>
    <p:extLst>
      <p:ext uri="{BB962C8B-B14F-4D97-AF65-F5344CB8AC3E}">
        <p14:creationId xmlns:p14="http://schemas.microsoft.com/office/powerpoint/2010/main" val="2991160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8233B97-0998-4EAF-81E2-27566ED5C9AB}" type="slidenum">
              <a:rPr lang="en-GB" smtClean="0"/>
              <a:t>11</a:t>
            </a:fld>
            <a:endParaRPr lang="en-GB"/>
          </a:p>
        </p:txBody>
      </p:sp>
    </p:spTree>
    <p:extLst>
      <p:ext uri="{BB962C8B-B14F-4D97-AF65-F5344CB8AC3E}">
        <p14:creationId xmlns:p14="http://schemas.microsoft.com/office/powerpoint/2010/main" val="22733182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8233B97-0998-4EAF-81E2-27566ED5C9AB}" type="slidenum">
              <a:rPr lang="en-GB" smtClean="0"/>
              <a:t>12</a:t>
            </a:fld>
            <a:endParaRPr lang="en-GB"/>
          </a:p>
        </p:txBody>
      </p:sp>
    </p:spTree>
    <p:extLst>
      <p:ext uri="{BB962C8B-B14F-4D97-AF65-F5344CB8AC3E}">
        <p14:creationId xmlns:p14="http://schemas.microsoft.com/office/powerpoint/2010/main" val="24110191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8233B97-0998-4EAF-81E2-27566ED5C9AB}" type="slidenum">
              <a:rPr lang="en-GB" smtClean="0"/>
              <a:t>13</a:t>
            </a:fld>
            <a:endParaRPr lang="en-GB"/>
          </a:p>
        </p:txBody>
      </p:sp>
    </p:spTree>
    <p:extLst>
      <p:ext uri="{BB962C8B-B14F-4D97-AF65-F5344CB8AC3E}">
        <p14:creationId xmlns:p14="http://schemas.microsoft.com/office/powerpoint/2010/main" val="486265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8233B97-0998-4EAF-81E2-27566ED5C9AB}" type="slidenum">
              <a:rPr lang="en-GB" smtClean="0"/>
              <a:t>14</a:t>
            </a:fld>
            <a:endParaRPr lang="en-GB"/>
          </a:p>
        </p:txBody>
      </p:sp>
    </p:spTree>
    <p:extLst>
      <p:ext uri="{BB962C8B-B14F-4D97-AF65-F5344CB8AC3E}">
        <p14:creationId xmlns:p14="http://schemas.microsoft.com/office/powerpoint/2010/main" val="12643447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8233B97-0998-4EAF-81E2-27566ED5C9AB}" type="slidenum">
              <a:rPr lang="en-GB" smtClean="0"/>
              <a:t>15</a:t>
            </a:fld>
            <a:endParaRPr lang="en-GB"/>
          </a:p>
        </p:txBody>
      </p:sp>
    </p:spTree>
    <p:extLst>
      <p:ext uri="{BB962C8B-B14F-4D97-AF65-F5344CB8AC3E}">
        <p14:creationId xmlns:p14="http://schemas.microsoft.com/office/powerpoint/2010/main" val="9234313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8233B97-0998-4EAF-81E2-27566ED5C9AB}" type="slidenum">
              <a:rPr lang="en-GB" smtClean="0"/>
              <a:t>16</a:t>
            </a:fld>
            <a:endParaRPr lang="en-GB"/>
          </a:p>
        </p:txBody>
      </p:sp>
    </p:spTree>
    <p:extLst>
      <p:ext uri="{BB962C8B-B14F-4D97-AF65-F5344CB8AC3E}">
        <p14:creationId xmlns:p14="http://schemas.microsoft.com/office/powerpoint/2010/main" val="21077095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8233B97-0998-4EAF-81E2-27566ED5C9AB}" type="slidenum">
              <a:rPr lang="en-GB" smtClean="0"/>
              <a:t>17</a:t>
            </a:fld>
            <a:endParaRPr lang="en-GB"/>
          </a:p>
        </p:txBody>
      </p:sp>
    </p:spTree>
    <p:extLst>
      <p:ext uri="{BB962C8B-B14F-4D97-AF65-F5344CB8AC3E}">
        <p14:creationId xmlns:p14="http://schemas.microsoft.com/office/powerpoint/2010/main" val="8108252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E495E5-98E0-8FFB-7FF0-3501500646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15404F5-F049-BE17-681A-15C8C08AB54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A70D456-35A0-51D8-6F76-29C3CF8C728E}"/>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29588607-4689-9D55-4573-916E94523C47}"/>
              </a:ext>
            </a:extLst>
          </p:cNvPr>
          <p:cNvSpPr>
            <a:spLocks noGrp="1"/>
          </p:cNvSpPr>
          <p:nvPr>
            <p:ph type="sldNum" sz="quarter" idx="5"/>
          </p:nvPr>
        </p:nvSpPr>
        <p:spPr/>
        <p:txBody>
          <a:bodyPr/>
          <a:lstStyle/>
          <a:p>
            <a:fld id="{88233B97-0998-4EAF-81E2-27566ED5C9AB}" type="slidenum">
              <a:rPr lang="en-GB" smtClean="0"/>
              <a:t>18</a:t>
            </a:fld>
            <a:endParaRPr lang="en-GB"/>
          </a:p>
        </p:txBody>
      </p:sp>
    </p:spTree>
    <p:extLst>
      <p:ext uri="{BB962C8B-B14F-4D97-AF65-F5344CB8AC3E}">
        <p14:creationId xmlns:p14="http://schemas.microsoft.com/office/powerpoint/2010/main" val="16042730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630D21-C5B6-5222-D1F2-A11C26F7715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FF83F6-08C1-A472-0D36-4C1A6F7C816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2BE544D-89C5-10B1-8BCA-92D15820358C}"/>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246963BF-0105-90B8-7AC6-2686129AD87C}"/>
              </a:ext>
            </a:extLst>
          </p:cNvPr>
          <p:cNvSpPr>
            <a:spLocks noGrp="1"/>
          </p:cNvSpPr>
          <p:nvPr>
            <p:ph type="sldNum" sz="quarter" idx="5"/>
          </p:nvPr>
        </p:nvSpPr>
        <p:spPr/>
        <p:txBody>
          <a:bodyPr/>
          <a:lstStyle/>
          <a:p>
            <a:fld id="{88233B97-0998-4EAF-81E2-27566ED5C9AB}" type="slidenum">
              <a:rPr lang="en-GB" smtClean="0"/>
              <a:t>19</a:t>
            </a:fld>
            <a:endParaRPr lang="en-GB"/>
          </a:p>
        </p:txBody>
      </p:sp>
    </p:spTree>
    <p:extLst>
      <p:ext uri="{BB962C8B-B14F-4D97-AF65-F5344CB8AC3E}">
        <p14:creationId xmlns:p14="http://schemas.microsoft.com/office/powerpoint/2010/main" val="1669884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233B97-0998-4EAF-81E2-27566ED5C9AB}" type="slidenum">
              <a:rPr lang="en-GB" smtClean="0"/>
              <a:t>2</a:t>
            </a:fld>
            <a:endParaRPr lang="en-GB"/>
          </a:p>
        </p:txBody>
      </p:sp>
    </p:spTree>
    <p:extLst>
      <p:ext uri="{BB962C8B-B14F-4D97-AF65-F5344CB8AC3E}">
        <p14:creationId xmlns:p14="http://schemas.microsoft.com/office/powerpoint/2010/main" val="39306665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8233B97-0998-4EAF-81E2-27566ED5C9AB}" type="slidenum">
              <a:rPr lang="en-GB" smtClean="0"/>
              <a:t>20</a:t>
            </a:fld>
            <a:endParaRPr lang="en-GB"/>
          </a:p>
        </p:txBody>
      </p:sp>
    </p:spTree>
    <p:extLst>
      <p:ext uri="{BB962C8B-B14F-4D97-AF65-F5344CB8AC3E}">
        <p14:creationId xmlns:p14="http://schemas.microsoft.com/office/powerpoint/2010/main" val="41656085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8233B97-0998-4EAF-81E2-27566ED5C9AB}" type="slidenum">
              <a:rPr lang="en-GB" smtClean="0"/>
              <a:t>21</a:t>
            </a:fld>
            <a:endParaRPr lang="en-GB"/>
          </a:p>
        </p:txBody>
      </p:sp>
    </p:spTree>
    <p:extLst>
      <p:ext uri="{BB962C8B-B14F-4D97-AF65-F5344CB8AC3E}">
        <p14:creationId xmlns:p14="http://schemas.microsoft.com/office/powerpoint/2010/main" val="41643536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8B6176-DE49-453D-55AA-C5BB8A355A4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9C45039-BB28-A75A-752C-9E4021CF3E0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EC4415A-0A1E-F6BB-449D-4D8687BB5273}"/>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8186014C-D3DE-8752-F71B-6CB62C54909D}"/>
              </a:ext>
            </a:extLst>
          </p:cNvPr>
          <p:cNvSpPr>
            <a:spLocks noGrp="1"/>
          </p:cNvSpPr>
          <p:nvPr>
            <p:ph type="sldNum" sz="quarter" idx="5"/>
          </p:nvPr>
        </p:nvSpPr>
        <p:spPr/>
        <p:txBody>
          <a:bodyPr/>
          <a:lstStyle/>
          <a:p>
            <a:fld id="{88233B97-0998-4EAF-81E2-27566ED5C9AB}" type="slidenum">
              <a:rPr lang="en-GB" smtClean="0"/>
              <a:t>22</a:t>
            </a:fld>
            <a:endParaRPr lang="en-GB"/>
          </a:p>
        </p:txBody>
      </p:sp>
    </p:spTree>
    <p:extLst>
      <p:ext uri="{BB962C8B-B14F-4D97-AF65-F5344CB8AC3E}">
        <p14:creationId xmlns:p14="http://schemas.microsoft.com/office/powerpoint/2010/main" val="3400954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8233B97-0998-4EAF-81E2-27566ED5C9AB}" type="slidenum">
              <a:rPr lang="en-GB" smtClean="0"/>
              <a:t>23</a:t>
            </a:fld>
            <a:endParaRPr lang="en-GB"/>
          </a:p>
        </p:txBody>
      </p:sp>
    </p:spTree>
    <p:extLst>
      <p:ext uri="{BB962C8B-B14F-4D97-AF65-F5344CB8AC3E}">
        <p14:creationId xmlns:p14="http://schemas.microsoft.com/office/powerpoint/2010/main" val="33542739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8233B97-0998-4EAF-81E2-27566ED5C9AB}" type="slidenum">
              <a:rPr lang="en-GB" smtClean="0"/>
              <a:t>24</a:t>
            </a:fld>
            <a:endParaRPr lang="en-GB"/>
          </a:p>
        </p:txBody>
      </p:sp>
    </p:spTree>
    <p:extLst>
      <p:ext uri="{BB962C8B-B14F-4D97-AF65-F5344CB8AC3E}">
        <p14:creationId xmlns:p14="http://schemas.microsoft.com/office/powerpoint/2010/main" val="38088223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233B97-0998-4EAF-81E2-27566ED5C9AB}" type="slidenum">
              <a:rPr lang="en-GB" smtClean="0"/>
              <a:t>25</a:t>
            </a:fld>
            <a:endParaRPr lang="en-GB"/>
          </a:p>
        </p:txBody>
      </p:sp>
    </p:spTree>
    <p:extLst>
      <p:ext uri="{BB962C8B-B14F-4D97-AF65-F5344CB8AC3E}">
        <p14:creationId xmlns:p14="http://schemas.microsoft.com/office/powerpoint/2010/main" val="18626978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233B97-0998-4EAF-81E2-27566ED5C9AB}" type="slidenum">
              <a:rPr lang="en-GB" smtClean="0"/>
              <a:t>26</a:t>
            </a:fld>
            <a:endParaRPr lang="en-GB"/>
          </a:p>
        </p:txBody>
      </p:sp>
    </p:spTree>
    <p:extLst>
      <p:ext uri="{BB962C8B-B14F-4D97-AF65-F5344CB8AC3E}">
        <p14:creationId xmlns:p14="http://schemas.microsoft.com/office/powerpoint/2010/main" val="9096013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233B97-0998-4EAF-81E2-27566ED5C9AB}" type="slidenum">
              <a:rPr lang="en-GB" smtClean="0"/>
              <a:t>27</a:t>
            </a:fld>
            <a:endParaRPr lang="en-GB"/>
          </a:p>
        </p:txBody>
      </p:sp>
    </p:spTree>
    <p:extLst>
      <p:ext uri="{BB962C8B-B14F-4D97-AF65-F5344CB8AC3E}">
        <p14:creationId xmlns:p14="http://schemas.microsoft.com/office/powerpoint/2010/main" val="7992637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233B97-0998-4EAF-81E2-27566ED5C9AB}" type="slidenum">
              <a:rPr lang="en-GB" smtClean="0"/>
              <a:t>28</a:t>
            </a:fld>
            <a:endParaRPr lang="en-GB"/>
          </a:p>
        </p:txBody>
      </p:sp>
    </p:spTree>
    <p:extLst>
      <p:ext uri="{BB962C8B-B14F-4D97-AF65-F5344CB8AC3E}">
        <p14:creationId xmlns:p14="http://schemas.microsoft.com/office/powerpoint/2010/main" val="18391685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233B97-0998-4EAF-81E2-27566ED5C9AB}" type="slidenum">
              <a:rPr lang="en-GB" smtClean="0"/>
              <a:t>29</a:t>
            </a:fld>
            <a:endParaRPr lang="en-GB"/>
          </a:p>
        </p:txBody>
      </p:sp>
    </p:spTree>
    <p:extLst>
      <p:ext uri="{BB962C8B-B14F-4D97-AF65-F5344CB8AC3E}">
        <p14:creationId xmlns:p14="http://schemas.microsoft.com/office/powerpoint/2010/main" val="3641971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8233B97-0998-4EAF-81E2-27566ED5C9AB}" type="slidenum">
              <a:rPr lang="en-GB" smtClean="0"/>
              <a:t>3</a:t>
            </a:fld>
            <a:endParaRPr lang="en-GB"/>
          </a:p>
        </p:txBody>
      </p:sp>
    </p:spTree>
    <p:extLst>
      <p:ext uri="{BB962C8B-B14F-4D97-AF65-F5344CB8AC3E}">
        <p14:creationId xmlns:p14="http://schemas.microsoft.com/office/powerpoint/2010/main" val="25021988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8233B97-0998-4EAF-81E2-27566ED5C9AB}" type="slidenum">
              <a:rPr lang="en-GB" smtClean="0"/>
              <a:t>30</a:t>
            </a:fld>
            <a:endParaRPr lang="en-GB"/>
          </a:p>
        </p:txBody>
      </p:sp>
    </p:spTree>
    <p:extLst>
      <p:ext uri="{BB962C8B-B14F-4D97-AF65-F5344CB8AC3E}">
        <p14:creationId xmlns:p14="http://schemas.microsoft.com/office/powerpoint/2010/main" val="1097772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8233B97-0998-4EAF-81E2-27566ED5C9AB}" type="slidenum">
              <a:rPr lang="en-GB" smtClean="0"/>
              <a:t>4</a:t>
            </a:fld>
            <a:endParaRPr lang="en-GB"/>
          </a:p>
        </p:txBody>
      </p:sp>
    </p:spTree>
    <p:extLst>
      <p:ext uri="{BB962C8B-B14F-4D97-AF65-F5344CB8AC3E}">
        <p14:creationId xmlns:p14="http://schemas.microsoft.com/office/powerpoint/2010/main" val="3603737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8233B97-0998-4EAF-81E2-27566ED5C9AB}" type="slidenum">
              <a:rPr lang="en-GB" smtClean="0"/>
              <a:t>5</a:t>
            </a:fld>
            <a:endParaRPr lang="en-GB"/>
          </a:p>
        </p:txBody>
      </p:sp>
    </p:spTree>
    <p:extLst>
      <p:ext uri="{BB962C8B-B14F-4D97-AF65-F5344CB8AC3E}">
        <p14:creationId xmlns:p14="http://schemas.microsoft.com/office/powerpoint/2010/main" val="2667625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233B97-0998-4EAF-81E2-27566ED5C9AB}" type="slidenum">
              <a:rPr lang="en-GB" smtClean="0"/>
              <a:t>6</a:t>
            </a:fld>
            <a:endParaRPr lang="en-GB"/>
          </a:p>
        </p:txBody>
      </p:sp>
    </p:spTree>
    <p:extLst>
      <p:ext uri="{BB962C8B-B14F-4D97-AF65-F5344CB8AC3E}">
        <p14:creationId xmlns:p14="http://schemas.microsoft.com/office/powerpoint/2010/main" val="450161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233B97-0998-4EAF-81E2-27566ED5C9AB}" type="slidenum">
              <a:rPr lang="en-GB" smtClean="0"/>
              <a:t>7</a:t>
            </a:fld>
            <a:endParaRPr lang="en-GB"/>
          </a:p>
        </p:txBody>
      </p:sp>
    </p:spTree>
    <p:extLst>
      <p:ext uri="{BB962C8B-B14F-4D97-AF65-F5344CB8AC3E}">
        <p14:creationId xmlns:p14="http://schemas.microsoft.com/office/powerpoint/2010/main" val="2884829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4D5BB1-DAD6-9078-90C8-A506A139F2F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7560154-53F9-95FE-0A00-5DCE4092352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FD1C39D-EABA-F3DD-6DC8-68953B44CC71}"/>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001A4D78-FE03-6049-6C5A-D8628848010A}"/>
              </a:ext>
            </a:extLst>
          </p:cNvPr>
          <p:cNvSpPr>
            <a:spLocks noGrp="1"/>
          </p:cNvSpPr>
          <p:nvPr>
            <p:ph type="sldNum" sz="quarter" idx="5"/>
          </p:nvPr>
        </p:nvSpPr>
        <p:spPr/>
        <p:txBody>
          <a:bodyPr/>
          <a:lstStyle/>
          <a:p>
            <a:fld id="{88233B97-0998-4EAF-81E2-27566ED5C9AB}" type="slidenum">
              <a:rPr lang="en-GB" smtClean="0"/>
              <a:t>8</a:t>
            </a:fld>
            <a:endParaRPr lang="en-GB"/>
          </a:p>
        </p:txBody>
      </p:sp>
    </p:spTree>
    <p:extLst>
      <p:ext uri="{BB962C8B-B14F-4D97-AF65-F5344CB8AC3E}">
        <p14:creationId xmlns:p14="http://schemas.microsoft.com/office/powerpoint/2010/main" val="24185651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B57466-E30F-714D-5438-F68F32DB8DA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EB44FC8-A6D1-4FDB-CD68-B3B6E6BAF66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8B56E46-8DF2-ACAF-B50D-6ACD0893FF45}"/>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5E841DAD-0142-F4D5-48CB-EEA4A609B4A3}"/>
              </a:ext>
            </a:extLst>
          </p:cNvPr>
          <p:cNvSpPr>
            <a:spLocks noGrp="1"/>
          </p:cNvSpPr>
          <p:nvPr>
            <p:ph type="sldNum" sz="quarter" idx="5"/>
          </p:nvPr>
        </p:nvSpPr>
        <p:spPr/>
        <p:txBody>
          <a:bodyPr/>
          <a:lstStyle/>
          <a:p>
            <a:fld id="{88233B97-0998-4EAF-81E2-27566ED5C9AB}" type="slidenum">
              <a:rPr lang="en-GB" smtClean="0"/>
              <a:t>9</a:t>
            </a:fld>
            <a:endParaRPr lang="en-GB"/>
          </a:p>
        </p:txBody>
      </p:sp>
    </p:spTree>
    <p:extLst>
      <p:ext uri="{BB962C8B-B14F-4D97-AF65-F5344CB8AC3E}">
        <p14:creationId xmlns:p14="http://schemas.microsoft.com/office/powerpoint/2010/main" val="839956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rm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rm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lstStyle/>
          <a:p>
            <a:fld id="{72EA7947-E287-4738-8C82-07CE4F01EF03}" type="datetime2">
              <a:rPr lang="en-US" smtClean="0"/>
              <a:t>Thursday, February 1, 2024</a:t>
            </a:fld>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756607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9361-B9A1-48F2-9473-23DE30E2D151}"/>
              </a:ext>
            </a:extLst>
          </p:cNvPr>
          <p:cNvSpPr>
            <a:spLocks noGrp="1"/>
          </p:cNvSpPr>
          <p:nvPr>
            <p:ph type="title"/>
          </p:nvPr>
        </p:nvSpPr>
        <p:spPr>
          <a:xfrm>
            <a:off x="550862" y="503906"/>
            <a:ext cx="11090275" cy="1333057"/>
          </a:xfrm>
        </p:spPr>
        <p:txBody>
          <a:bodyPr vert="horz" wrap="square" lIns="0" tIns="0" rIns="0" bIns="0" rtlCol="0" anchor="t" anchorCtr="0">
            <a:normAutofit/>
          </a:bodyPr>
          <a:lstStyle>
            <a:lvl1pPr>
              <a:defRPr lang="en-US" dirty="0"/>
            </a:lvl1pPr>
          </a:lstStyle>
          <a:p>
            <a:pPr lvl="0"/>
            <a:r>
              <a:rPr lang="en-US"/>
              <a:t>Click to edit Master title style</a:t>
            </a:r>
            <a:endParaRPr lang="en-US" dirty="0"/>
          </a:p>
        </p:txBody>
      </p:sp>
      <p:sp>
        <p:nvSpPr>
          <p:cNvPr id="3" name="Vertical Text Placeholder 2">
            <a:extLst>
              <a:ext uri="{FF2B5EF4-FFF2-40B4-BE49-F238E27FC236}">
                <a16:creationId xmlns:a16="http://schemas.microsoft.com/office/drawing/2014/main" id="{FD986779-C2F3-447D-85F7-F6B0E2C97D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lstStyle/>
          <a:p>
            <a:fld id="{EE2EBD84-71F4-4271-8C46-0D47C0A9B12E}" type="datetime2">
              <a:rPr lang="en-US" smtClean="0"/>
              <a:t>Thursday, February 1, 2024</a:t>
            </a:fld>
            <a:endParaRPr lang="en-US"/>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151605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56583A-514F-4632-820D-E7EE236A46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73CBBB-7DDC-4437-8C7D-22A1C35202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69EBF-DA20-4024-8006-B158D571E08E}"/>
              </a:ext>
            </a:extLst>
          </p:cNvPr>
          <p:cNvSpPr>
            <a:spLocks noGrp="1"/>
          </p:cNvSpPr>
          <p:nvPr>
            <p:ph type="dt" sz="half" idx="10"/>
          </p:nvPr>
        </p:nvSpPr>
        <p:spPr/>
        <p:txBody>
          <a:bodyPr/>
          <a:lstStyle/>
          <a:p>
            <a:fld id="{ABAE0CE1-F450-4107-B2CB-17B18F8A3F4A}" type="datetime2">
              <a:rPr lang="en-US" smtClean="0"/>
              <a:t>Thursday, February 1, 2024</a:t>
            </a:fld>
            <a:endParaRPr lang="en-US"/>
          </a:p>
        </p:txBody>
      </p:sp>
      <p:sp>
        <p:nvSpPr>
          <p:cNvPr id="5" name="Footer Placeholder 4">
            <a:extLst>
              <a:ext uri="{FF2B5EF4-FFF2-40B4-BE49-F238E27FC236}">
                <a16:creationId xmlns:a16="http://schemas.microsoft.com/office/drawing/2014/main" id="{ADBAC8B9-14B5-4DF1-994D-AB47DB3BA0C5}"/>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C7876582-5F9B-4F5E-AAD5-D608CB68EA3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055391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rm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lstStyle/>
          <a:p>
            <a:fld id="{6FE8C025-CD7A-4966-867E-81CF82B15267}" type="datetime2">
              <a:rPr lang="en-US" smtClean="0"/>
              <a:t>Thursday, February 1, 2024</a:t>
            </a:fld>
            <a:endParaRPr lang="en-US"/>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397385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4644CBB8-40B8-42F8-9172-07A476341DDA}"/>
              </a:ext>
            </a:extLst>
          </p:cNvPr>
          <p:cNvGrpSpPr/>
          <p:nvPr/>
        </p:nvGrpSpPr>
        <p:grpSpPr>
          <a:xfrm>
            <a:off x="356481" y="879007"/>
            <a:ext cx="734257" cy="760506"/>
            <a:chOff x="5243759" y="1363788"/>
            <a:chExt cx="734257" cy="760506"/>
          </a:xfrm>
        </p:grpSpPr>
        <p:sp>
          <p:nvSpPr>
            <p:cNvPr id="49" name="Freeform 5">
              <a:extLst>
                <a:ext uri="{FF2B5EF4-FFF2-40B4-BE49-F238E27FC236}">
                  <a16:creationId xmlns:a16="http://schemas.microsoft.com/office/drawing/2014/main" id="{35CE073E-302A-4AA7-98C7-8667DDDCFA18}"/>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0" name="Freeform 6">
              <a:extLst>
                <a:ext uri="{FF2B5EF4-FFF2-40B4-BE49-F238E27FC236}">
                  <a16:creationId xmlns:a16="http://schemas.microsoft.com/office/drawing/2014/main" id="{4FD1AE2F-DD70-4E93-B905-E052A23F0B1C}"/>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1" name="Freeform 8">
              <a:extLst>
                <a:ext uri="{FF2B5EF4-FFF2-40B4-BE49-F238E27FC236}">
                  <a16:creationId xmlns:a16="http://schemas.microsoft.com/office/drawing/2014/main" id="{E8D529E5-8838-47F0-98A4-2D46F11E499C}"/>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5DA2564-D3DB-48AD-83F0-6CC6B5743960}"/>
              </a:ext>
            </a:extLst>
          </p:cNvPr>
          <p:cNvSpPr>
            <a:spLocks noGrp="1"/>
          </p:cNvSpPr>
          <p:nvPr>
            <p:ph type="title"/>
          </p:nvPr>
        </p:nvSpPr>
        <p:spPr>
          <a:xfrm>
            <a:off x="563563" y="474345"/>
            <a:ext cx="11077574" cy="2954655"/>
          </a:xfrm>
        </p:spPr>
        <p:txBody>
          <a:bodyPr vert="horz" wrap="square" lIns="0" tIns="0" rIns="0" bIns="0" rtlCol="0" anchor="b" anchorCtr="0">
            <a:normAutofit/>
          </a:bodyPr>
          <a:lstStyle>
            <a:lvl1pPr>
              <a:defRPr lang="en-US" sz="6400" dirty="0"/>
            </a:lvl1pPr>
          </a:lstStyle>
          <a:p>
            <a:pPr lvl="0">
              <a:lnSpc>
                <a:spcPct val="100000"/>
              </a:lnSpc>
            </a:pPr>
            <a:r>
              <a:rPr lang="en-US"/>
              <a:t>Click to edit Master title style</a:t>
            </a:r>
            <a:endParaRPr lang="en-US" dirty="0"/>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fld id="{FE809929-0719-4517-94D6-FDF7F99E70F6}" type="datetime2">
              <a:rPr lang="en-US" smtClean="0"/>
              <a:t>Thursday, February 1, 2024</a:t>
            </a:fld>
            <a:endParaRPr lang="en-US"/>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 name="Text Placeholder 2">
            <a:extLst>
              <a:ext uri="{FF2B5EF4-FFF2-40B4-BE49-F238E27FC236}">
                <a16:creationId xmlns:a16="http://schemas.microsoft.com/office/drawing/2014/main" id="{76EEA752-36DA-440B-8747-0EB2914080EE}"/>
              </a:ext>
            </a:extLst>
          </p:cNvPr>
          <p:cNvSpPr>
            <a:spLocks noGrp="1"/>
          </p:cNvSpPr>
          <p:nvPr>
            <p:ph type="body" idx="1"/>
          </p:nvPr>
        </p:nvSpPr>
        <p:spPr>
          <a:xfrm>
            <a:off x="566271" y="3629772"/>
            <a:ext cx="11074866" cy="2678953"/>
          </a:xfrm>
        </p:spPr>
        <p:txBody>
          <a:bodyPr>
            <a:normAutofit/>
          </a:bodyPr>
          <a:lstStyle>
            <a:lvl1pPr marL="0" indent="0">
              <a:lnSpc>
                <a:spcPct val="110000"/>
              </a:lnSpc>
              <a:spcBef>
                <a:spcPts val="0"/>
              </a:spcBef>
              <a:buNone/>
              <a:defRPr sz="2400">
                <a:solidFill>
                  <a:schemeClr val="tx1">
                    <a:alpha val="8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1" name="Freeform: Shape 40">
            <a:extLst>
              <a:ext uri="{FF2B5EF4-FFF2-40B4-BE49-F238E27FC236}">
                <a16:creationId xmlns:a16="http://schemas.microsoft.com/office/drawing/2014/main" id="{0BCC02B0-8581-4752-B7BC-3CE1EF17B9F7}"/>
              </a:ext>
            </a:extLst>
          </p:cNvPr>
          <p:cNvSpPr>
            <a:spLocks noChangeAspect="1"/>
          </p:cNvSpPr>
          <p:nvPr/>
        </p:nvSpPr>
        <p:spPr>
          <a:xfrm rot="18900000">
            <a:off x="11209132" y="4448189"/>
            <a:ext cx="999200" cy="1262947"/>
          </a:xfrm>
          <a:custGeom>
            <a:avLst/>
            <a:gdLst>
              <a:gd name="connsiteX0" fmla="*/ 540000 w 999200"/>
              <a:gd name="connsiteY0" fmla="*/ 0 h 1262947"/>
              <a:gd name="connsiteX1" fmla="*/ 999200 w 999200"/>
              <a:gd name="connsiteY1" fmla="*/ 815317 h 1262947"/>
              <a:gd name="connsiteX2" fmla="*/ 552185 w 999200"/>
              <a:gd name="connsiteY2" fmla="*/ 1262333 h 1262947"/>
              <a:gd name="connsiteX3" fmla="*/ 540000 w 999200"/>
              <a:gd name="connsiteY3" fmla="*/ 1262947 h 1262947"/>
              <a:gd name="connsiteX4" fmla="*/ 0 w 999200"/>
              <a:gd name="connsiteY4" fmla="*/ 992947 h 1262947"/>
              <a:gd name="connsiteX5" fmla="*/ 10971 w 999200"/>
              <a:gd name="connsiteY5" fmla="*/ 938533 h 1262947"/>
              <a:gd name="connsiteX6" fmla="*/ 15626 w 999200"/>
              <a:gd name="connsiteY6" fmla="*/ 931034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9200" h="1262947">
                <a:moveTo>
                  <a:pt x="540000" y="0"/>
                </a:moveTo>
                <a:lnTo>
                  <a:pt x="999200" y="815317"/>
                </a:lnTo>
                <a:lnTo>
                  <a:pt x="552185" y="1262333"/>
                </a:lnTo>
                <a:lnTo>
                  <a:pt x="540000" y="1262947"/>
                </a:lnTo>
                <a:cubicBezTo>
                  <a:pt x="241766" y="1262947"/>
                  <a:pt x="0" y="1142064"/>
                  <a:pt x="0" y="992947"/>
                </a:cubicBezTo>
                <a:cubicBezTo>
                  <a:pt x="0" y="974307"/>
                  <a:pt x="3778" y="956109"/>
                  <a:pt x="10971" y="938533"/>
                </a:cubicBezTo>
                <a:lnTo>
                  <a:pt x="15626" y="931034"/>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10200000" scaled="0"/>
          </a:gradFill>
          <a:ln>
            <a:noFill/>
          </a:ln>
          <a:effectLst>
            <a:innerShdw blurRad="254000" dist="101600" dir="42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3" name="Freeform: Shape 42">
            <a:extLst>
              <a:ext uri="{FF2B5EF4-FFF2-40B4-BE49-F238E27FC236}">
                <a16:creationId xmlns:a16="http://schemas.microsoft.com/office/drawing/2014/main" id="{EA0FF4DB-8180-4D26-AEAE-7ECDB670F71D}"/>
              </a:ext>
            </a:extLst>
          </p:cNvPr>
          <p:cNvSpPr/>
          <p:nvPr/>
        </p:nvSpPr>
        <p:spPr>
          <a:xfrm rot="2700000">
            <a:off x="11686937" y="4853516"/>
            <a:ext cx="540000" cy="978284"/>
          </a:xfrm>
          <a:custGeom>
            <a:avLst/>
            <a:gdLst>
              <a:gd name="connsiteX0" fmla="*/ 113288 w 540000"/>
              <a:gd name="connsiteY0" fmla="*/ 0 h 978284"/>
              <a:gd name="connsiteX1" fmla="*/ 539386 w 540000"/>
              <a:gd name="connsiteY1" fmla="*/ 426099 h 978284"/>
              <a:gd name="connsiteX2" fmla="*/ 540000 w 540000"/>
              <a:gd name="connsiteY2" fmla="*/ 438284 h 978284"/>
              <a:gd name="connsiteX3" fmla="*/ 270000 w 540000"/>
              <a:gd name="connsiteY3" fmla="*/ 978284 h 978284"/>
              <a:gd name="connsiteX4" fmla="*/ 0 w 540000"/>
              <a:gd name="connsiteY4" fmla="*/ 438284 h 978284"/>
              <a:gd name="connsiteX5" fmla="*/ 79081 w 540000"/>
              <a:gd name="connsiteY5" fmla="*/ 56446 h 97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978284">
                <a:moveTo>
                  <a:pt x="113288" y="0"/>
                </a:moveTo>
                <a:lnTo>
                  <a:pt x="539386" y="426099"/>
                </a:lnTo>
                <a:lnTo>
                  <a:pt x="540000" y="438284"/>
                </a:lnTo>
                <a:cubicBezTo>
                  <a:pt x="540000" y="736518"/>
                  <a:pt x="419117" y="978284"/>
                  <a:pt x="270000" y="978284"/>
                </a:cubicBezTo>
                <a:cubicBezTo>
                  <a:pt x="120883" y="978284"/>
                  <a:pt x="0" y="736518"/>
                  <a:pt x="0" y="438284"/>
                </a:cubicBezTo>
                <a:cubicBezTo>
                  <a:pt x="0" y="289167"/>
                  <a:pt x="30220" y="154167"/>
                  <a:pt x="79081" y="56446"/>
                </a:cubicBezTo>
                <a:close/>
              </a:path>
            </a:pathLst>
          </a:cu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390139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lstStyle/>
          <a:p>
            <a:fld id="{20E95673-5512-4AAA-9AEB-E00C61EC65D5}" type="datetime2">
              <a:rPr lang="en-US" smtClean="0"/>
              <a:t>Thursday, February 1, 2024</a:t>
            </a:fld>
            <a:endParaRPr lang="en-US"/>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370762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881275"/>
            <a:ext cx="5437186" cy="535354"/>
          </a:xfrm>
        </p:spPr>
        <p:txBody>
          <a:bodyPr anchor="b">
            <a:norm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577270"/>
            <a:ext cx="5429114"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881275"/>
            <a:ext cx="5436392" cy="535354"/>
          </a:xfrm>
        </p:spPr>
        <p:txBody>
          <a:bodyPr vert="horz" wrap="square" lIns="0" tIns="0" rIns="0" bIns="0" rtlCol="0" anchor="b">
            <a:normAutofit/>
          </a:bodyPr>
          <a:lstStyle>
            <a:lvl1pPr>
              <a:defRPr lang="en-US" sz="1400" b="0" cap="all" spc="200" baseline="0" dirty="0">
                <a:solidFill>
                  <a:schemeClr val="tx1"/>
                </a:solidFill>
              </a:defRPr>
            </a:lvl1pPr>
          </a:lstStyle>
          <a:p>
            <a:pPr marL="0" lvl="0" indent="0">
              <a:buNone/>
            </a:pPr>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577270"/>
            <a:ext cx="5436391"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lstStyle/>
          <a:p>
            <a:fld id="{C13138FA-2E87-4873-8BBA-13E447C9A99A}" type="datetime2">
              <a:rPr lang="en-US" smtClean="0"/>
              <a:t>Thursday, February 1, 2024</a:t>
            </a:fld>
            <a:endParaRPr lang="en-US"/>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lstStyle/>
          <a:p>
            <a:r>
              <a:rPr lang="en-US"/>
              <a:t>Sample Footer</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524206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2053C-0E9C-4159-B7C9-6AB74343918D}"/>
              </a:ext>
            </a:extLst>
          </p:cNvPr>
          <p:cNvSpPr>
            <a:spLocks noGrp="1"/>
          </p:cNvSpPr>
          <p:nvPr>
            <p:ph type="title"/>
          </p:nvPr>
        </p:nvSpPr>
        <p:spPr>
          <a:xfrm>
            <a:off x="3359149" y="550799"/>
            <a:ext cx="8283313" cy="5542025"/>
          </a:xfrm>
        </p:spPr>
        <p:txBody>
          <a:bodyPr vert="horz" wrap="square" lIns="0" tIns="0" rIns="0" bIns="0" rtlCol="0" anchor="ctr" anchorCtr="0">
            <a:normAutofit/>
          </a:bodyPr>
          <a:lstStyle>
            <a:lvl1pPr>
              <a:defRPr lang="en-US" dirty="0"/>
            </a:lvl1pPr>
          </a:lstStyle>
          <a:p>
            <a:pPr lvl="0">
              <a:lnSpc>
                <a:spcPct val="100000"/>
              </a:lnSpc>
            </a:pPr>
            <a:r>
              <a:rPr lang="en-US"/>
              <a:t>Click to edit Master title style</a:t>
            </a:r>
            <a:endParaRPr lang="en-US" dirty="0"/>
          </a:p>
        </p:txBody>
      </p:sp>
      <p:sp>
        <p:nvSpPr>
          <p:cNvPr id="3" name="Date Placeholder 2">
            <a:extLst>
              <a:ext uri="{FF2B5EF4-FFF2-40B4-BE49-F238E27FC236}">
                <a16:creationId xmlns:a16="http://schemas.microsoft.com/office/drawing/2014/main" id="{D4F51F65-E111-4656-83BE-CFCDE2DD6CD6}"/>
              </a:ext>
            </a:extLst>
          </p:cNvPr>
          <p:cNvSpPr>
            <a:spLocks noGrp="1"/>
          </p:cNvSpPr>
          <p:nvPr>
            <p:ph type="dt" sz="half" idx="10"/>
          </p:nvPr>
        </p:nvSpPr>
        <p:spPr/>
        <p:txBody>
          <a:bodyPr/>
          <a:lstStyle/>
          <a:p>
            <a:fld id="{D75BB40A-97BD-4BFB-B639-0BFF95FDE8B7}" type="datetime2">
              <a:rPr lang="en-US" smtClean="0"/>
              <a:t>Thursday, February 1, 2024</a:t>
            </a:fld>
            <a:endParaRPr lang="en-US"/>
          </a:p>
        </p:txBody>
      </p:sp>
      <p:sp>
        <p:nvSpPr>
          <p:cNvPr id="4" name="Footer Placeholder 3">
            <a:extLst>
              <a:ext uri="{FF2B5EF4-FFF2-40B4-BE49-F238E27FC236}">
                <a16:creationId xmlns:a16="http://schemas.microsoft.com/office/drawing/2014/main" id="{F9FF82CB-2D17-4918-821E-485475CF243B}"/>
              </a:ext>
            </a:extLst>
          </p:cNvPr>
          <p:cNvSpPr>
            <a:spLocks noGrp="1"/>
          </p:cNvSpPr>
          <p:nvPr>
            <p:ph type="ftr" sz="quarter" idx="11"/>
          </p:nvPr>
        </p:nvSpPr>
        <p:spPr/>
        <p:txBody>
          <a:bodyPr/>
          <a:lstStyle/>
          <a:p>
            <a:r>
              <a:rPr lang="en-US"/>
              <a:t>Sample Footer</a:t>
            </a:r>
          </a:p>
        </p:txBody>
      </p:sp>
      <p:sp>
        <p:nvSpPr>
          <p:cNvPr id="5" name="Slide Number Placeholder 4">
            <a:extLst>
              <a:ext uri="{FF2B5EF4-FFF2-40B4-BE49-F238E27FC236}">
                <a16:creationId xmlns:a16="http://schemas.microsoft.com/office/drawing/2014/main" id="{7B66589D-A056-4817-AE15-39D87FE13169}"/>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9" name="Freeform: Shape 38">
            <a:extLst>
              <a:ext uri="{FF2B5EF4-FFF2-40B4-BE49-F238E27FC236}">
                <a16:creationId xmlns:a16="http://schemas.microsoft.com/office/drawing/2014/main" id="{E489F067-39E1-4757-BC11-6169A343F2E1}"/>
              </a:ext>
            </a:extLst>
          </p:cNvPr>
          <p:cNvSpPr>
            <a:spLocks noChangeAspect="1"/>
          </p:cNvSpPr>
          <p:nvPr/>
        </p:nvSpPr>
        <p:spPr>
          <a:xfrm rot="18900000" flipV="1">
            <a:off x="-410727" y="3958416"/>
            <a:ext cx="3536330" cy="1853969"/>
          </a:xfrm>
          <a:custGeom>
            <a:avLst/>
            <a:gdLst>
              <a:gd name="connsiteX0" fmla="*/ 3536330 w 3536330"/>
              <a:gd name="connsiteY0" fmla="*/ 1853969 h 1853969"/>
              <a:gd name="connsiteX1" fmla="*/ 1682362 w 3536330"/>
              <a:gd name="connsiteY1" fmla="*/ 0 h 1853969"/>
              <a:gd name="connsiteX2" fmla="*/ 52157 w 3536330"/>
              <a:gd name="connsiteY2" fmla="*/ 970257 h 1853969"/>
              <a:gd name="connsiteX3" fmla="*/ 0 w 3536330"/>
              <a:gd name="connsiteY3" fmla="*/ 1078528 h 1853969"/>
              <a:gd name="connsiteX4" fmla="*/ 757215 w 3536330"/>
              <a:gd name="connsiteY4" fmla="*/ 1835743 h 1853969"/>
              <a:gd name="connsiteX5" fmla="*/ 774211 w 3536330"/>
              <a:gd name="connsiteY5" fmla="*/ 1667149 h 1853969"/>
              <a:gd name="connsiteX6" fmla="*/ 1682362 w 3536330"/>
              <a:gd name="connsiteY6" fmla="*/ 926985 h 1853969"/>
              <a:gd name="connsiteX7" fmla="*/ 2609345 w 3536330"/>
              <a:gd name="connsiteY7" fmla="*/ 1853969 h 1853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6330" h="1853969">
                <a:moveTo>
                  <a:pt x="3536330" y="1853969"/>
                </a:moveTo>
                <a:cubicBezTo>
                  <a:pt x="3536330" y="830051"/>
                  <a:pt x="2706280" y="0"/>
                  <a:pt x="1682362" y="0"/>
                </a:cubicBezTo>
                <a:cubicBezTo>
                  <a:pt x="978418" y="0"/>
                  <a:pt x="366107" y="392328"/>
                  <a:pt x="52157" y="970257"/>
                </a:cubicBezTo>
                <a:lnTo>
                  <a:pt x="0" y="1078528"/>
                </a:lnTo>
                <a:lnTo>
                  <a:pt x="757215" y="1835743"/>
                </a:lnTo>
                <a:lnTo>
                  <a:pt x="774211" y="1667149"/>
                </a:lnTo>
                <a:cubicBezTo>
                  <a:pt x="860649" y="1244739"/>
                  <a:pt x="1234397" y="926985"/>
                  <a:pt x="1682362" y="926985"/>
                </a:cubicBezTo>
                <a:cubicBezTo>
                  <a:pt x="2194320" y="926985"/>
                  <a:pt x="2609345" y="1342010"/>
                  <a:pt x="2609345" y="1853969"/>
                </a:cubicBezTo>
                <a:close/>
              </a:path>
            </a:pathLst>
          </a:custGeom>
          <a:gradFill flip="none" rotWithShape="1">
            <a:gsLst>
              <a:gs pos="97000">
                <a:schemeClr val="bg2"/>
              </a:gs>
              <a:gs pos="31000">
                <a:schemeClr val="bg2">
                  <a:lumMod val="90000"/>
                  <a:lumOff val="10000"/>
                </a:schemeClr>
              </a:gs>
            </a:gsLst>
            <a:lin ang="15000000" scaled="0"/>
            <a:tileRect/>
          </a:gradFill>
          <a:ln>
            <a:noFill/>
          </a:ln>
          <a:effectLst>
            <a:innerShdw blurRad="355600" dist="101600" dir="16200000">
              <a:schemeClr val="accent1">
                <a:lumMod val="60000"/>
                <a:lumOff val="40000"/>
                <a:alpha val="8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DD231011-607F-42F1-B2D9-2BA8E91CC6AF}"/>
              </a:ext>
            </a:extLst>
          </p:cNvPr>
          <p:cNvSpPr>
            <a:spLocks noChangeAspect="1"/>
          </p:cNvSpPr>
          <p:nvPr/>
        </p:nvSpPr>
        <p:spPr>
          <a:xfrm rot="18900000" flipV="1">
            <a:off x="-481151" y="3649708"/>
            <a:ext cx="3478701" cy="2164843"/>
          </a:xfrm>
          <a:custGeom>
            <a:avLst/>
            <a:gdLst>
              <a:gd name="connsiteX0" fmla="*/ 3478701 w 3478701"/>
              <a:gd name="connsiteY0" fmla="*/ 2164843 h 2164843"/>
              <a:gd name="connsiteX1" fmla="*/ 1624733 w 3478701"/>
              <a:gd name="connsiteY1" fmla="*/ 0 h 2164843"/>
              <a:gd name="connsiteX2" fmla="*/ 87393 w 3478701"/>
              <a:gd name="connsiteY2" fmla="*/ 954459 h 2164843"/>
              <a:gd name="connsiteX3" fmla="*/ 0 w 3478701"/>
              <a:gd name="connsiteY3" fmla="*/ 1122434 h 2164843"/>
              <a:gd name="connsiteX4" fmla="*/ 736015 w 3478701"/>
              <a:gd name="connsiteY4" fmla="*/ 1858449 h 2164843"/>
              <a:gd name="connsiteX5" fmla="*/ 739424 w 3478701"/>
              <a:gd name="connsiteY5" fmla="*/ 1842964 h 2164843"/>
              <a:gd name="connsiteX6" fmla="*/ 1624733 w 3478701"/>
              <a:gd name="connsiteY6" fmla="*/ 1082422 h 2164843"/>
              <a:gd name="connsiteX7" fmla="*/ 2551716 w 3478701"/>
              <a:gd name="connsiteY7" fmla="*/ 2164843 h 216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701" h="2164843">
                <a:moveTo>
                  <a:pt x="3478701" y="2164843"/>
                </a:moveTo>
                <a:cubicBezTo>
                  <a:pt x="3478701" y="969234"/>
                  <a:pt x="2648651" y="0"/>
                  <a:pt x="1624733" y="0"/>
                </a:cubicBezTo>
                <a:cubicBezTo>
                  <a:pt x="984784" y="0"/>
                  <a:pt x="420564" y="378607"/>
                  <a:pt x="87393" y="954459"/>
                </a:cubicBezTo>
                <a:lnTo>
                  <a:pt x="0" y="1122434"/>
                </a:lnTo>
                <a:lnTo>
                  <a:pt x="736015" y="1858449"/>
                </a:lnTo>
                <a:lnTo>
                  <a:pt x="739424" y="1842964"/>
                </a:lnTo>
                <a:cubicBezTo>
                  <a:pt x="856791" y="1402344"/>
                  <a:pt x="1208766" y="1082422"/>
                  <a:pt x="1624733" y="1082422"/>
                </a:cubicBezTo>
                <a:cubicBezTo>
                  <a:pt x="2136692" y="1082422"/>
                  <a:pt x="2551716" y="1567038"/>
                  <a:pt x="2551716" y="2164843"/>
                </a:cubicBezTo>
                <a:close/>
              </a:path>
            </a:pathLst>
          </a:custGeom>
          <a:solidFill>
            <a:schemeClr val="bg2">
              <a:lumMod val="50000"/>
              <a:lumOff val="50000"/>
              <a:alpha val="40000"/>
            </a:schemeClr>
          </a:solidFill>
          <a:ln>
            <a:noFill/>
          </a:ln>
          <a:effectLst>
            <a:softEdge rad="381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Oval 23">
            <a:extLst>
              <a:ext uri="{FF2B5EF4-FFF2-40B4-BE49-F238E27FC236}">
                <a16:creationId xmlns:a16="http://schemas.microsoft.com/office/drawing/2014/main" id="{EC472EFA-56B5-4A41-8D4B-E9F37727F34D}"/>
              </a:ext>
            </a:extLst>
          </p:cNvPr>
          <p:cNvSpPr/>
          <p:nvPr/>
        </p:nvSpPr>
        <p:spPr>
          <a:xfrm rot="13500000" flipV="1">
            <a:off x="1512277" y="2840042"/>
            <a:ext cx="214196" cy="933178"/>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Oval 41">
            <a:extLst>
              <a:ext uri="{FF2B5EF4-FFF2-40B4-BE49-F238E27FC236}">
                <a16:creationId xmlns:a16="http://schemas.microsoft.com/office/drawing/2014/main" id="{33781B6C-21AD-489D-A3CB-522BB2AC543F}"/>
              </a:ext>
            </a:extLst>
          </p:cNvPr>
          <p:cNvSpPr>
            <a:spLocks noChangeAspect="1"/>
          </p:cNvSpPr>
          <p:nvPr/>
        </p:nvSpPr>
        <p:spPr>
          <a:xfrm>
            <a:off x="1780661" y="385236"/>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51" name="Group 50">
            <a:extLst>
              <a:ext uri="{FF2B5EF4-FFF2-40B4-BE49-F238E27FC236}">
                <a16:creationId xmlns:a16="http://schemas.microsoft.com/office/drawing/2014/main" id="{01AD5B80-530E-44CD-8D4A-2796FB214CBF}"/>
              </a:ext>
            </a:extLst>
          </p:cNvPr>
          <p:cNvGrpSpPr/>
          <p:nvPr/>
        </p:nvGrpSpPr>
        <p:grpSpPr>
          <a:xfrm>
            <a:off x="623181" y="1514007"/>
            <a:ext cx="734257" cy="760506"/>
            <a:chOff x="5243759" y="1363788"/>
            <a:chExt cx="734257" cy="760506"/>
          </a:xfrm>
        </p:grpSpPr>
        <p:sp>
          <p:nvSpPr>
            <p:cNvPr id="52" name="Freeform 5">
              <a:extLst>
                <a:ext uri="{FF2B5EF4-FFF2-40B4-BE49-F238E27FC236}">
                  <a16:creationId xmlns:a16="http://schemas.microsoft.com/office/drawing/2014/main" id="{2F746AA8-9050-4515-9B17-BC850368529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3" name="Freeform 6">
              <a:extLst>
                <a:ext uri="{FF2B5EF4-FFF2-40B4-BE49-F238E27FC236}">
                  <a16:creationId xmlns:a16="http://schemas.microsoft.com/office/drawing/2014/main" id="{23EC1AC3-1698-46D5-80B7-F22F15E1A5E4}"/>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4" name="Freeform 8">
              <a:extLst>
                <a:ext uri="{FF2B5EF4-FFF2-40B4-BE49-F238E27FC236}">
                  <a16:creationId xmlns:a16="http://schemas.microsoft.com/office/drawing/2014/main" id="{73766156-553C-46EB-93FA-4F37CC0FF5CF}"/>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1041225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lstStyle/>
          <a:p>
            <a:fld id="{9EE9E0E3-ECF6-4CFE-8698-AEFEBCECC3C0}" type="datetime2">
              <a:rPr lang="en-US" smtClean="0"/>
              <a:t>Thursday, February 1, 2024</a:t>
            </a:fld>
            <a:endParaRPr lang="en-US"/>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lstStyle/>
          <a:p>
            <a:r>
              <a:rPr lang="en-US"/>
              <a:t>Sample Footer</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333787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rm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lstStyle/>
          <a:p>
            <a:fld id="{251462FC-960E-4740-921F-B36862979F21}" type="datetime2">
              <a:rPr lang="en-US" smtClean="0"/>
              <a:t>Thursday, February 1, 2024</a:t>
            </a:fld>
            <a:endParaRPr lang="en-US"/>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4279289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F98F1FBA-F8BB-42CF-8B3E-D19AAFEE96C1}"/>
              </a:ext>
            </a:extLst>
          </p:cNvPr>
          <p:cNvGrpSpPr/>
          <p:nvPr/>
        </p:nvGrpSpPr>
        <p:grpSpPr>
          <a:xfrm>
            <a:off x="334964" y="5115518"/>
            <a:ext cx="734257" cy="760506"/>
            <a:chOff x="5243759" y="1363788"/>
            <a:chExt cx="734257" cy="760506"/>
          </a:xfrm>
        </p:grpSpPr>
        <p:sp>
          <p:nvSpPr>
            <p:cNvPr id="18" name="Freeform 5">
              <a:extLst>
                <a:ext uri="{FF2B5EF4-FFF2-40B4-BE49-F238E27FC236}">
                  <a16:creationId xmlns:a16="http://schemas.microsoft.com/office/drawing/2014/main" id="{60EE09DD-C3DB-4266-BCC3-A765CFFBF37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6">
              <a:extLst>
                <a:ext uri="{FF2B5EF4-FFF2-40B4-BE49-F238E27FC236}">
                  <a16:creationId xmlns:a16="http://schemas.microsoft.com/office/drawing/2014/main" id="{5F301FE0-96DC-4EFB-BBEE-AED762C337C9}"/>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Freeform 8">
              <a:extLst>
                <a:ext uri="{FF2B5EF4-FFF2-40B4-BE49-F238E27FC236}">
                  <a16:creationId xmlns:a16="http://schemas.microsoft.com/office/drawing/2014/main" id="{3BEAD276-8850-4C0C-9777-8537000D522A}"/>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E5EE0A0-B07E-479B-9684-4BD09FA4376C}"/>
              </a:ext>
            </a:extLst>
          </p:cNvPr>
          <p:cNvSpPr>
            <a:spLocks noGrp="1"/>
          </p:cNvSpPr>
          <p:nvPr>
            <p:ph type="title"/>
          </p:nvPr>
        </p:nvSpPr>
        <p:spPr>
          <a:xfrm>
            <a:off x="550863" y="575409"/>
            <a:ext cx="4500562" cy="984885"/>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Picture Placeholder 2">
            <a:extLst>
              <a:ext uri="{FF2B5EF4-FFF2-40B4-BE49-F238E27FC236}">
                <a16:creationId xmlns:a16="http://schemas.microsoft.com/office/drawing/2014/main" id="{C11893A9-3462-4F51-83AE-5D2F124B985F}"/>
              </a:ext>
            </a:extLst>
          </p:cNvPr>
          <p:cNvSpPr>
            <a:spLocks noGrp="1"/>
          </p:cNvSpPr>
          <p:nvPr>
            <p:ph type="pic" idx="1"/>
          </p:nvPr>
        </p:nvSpPr>
        <p:spPr>
          <a:xfrm>
            <a:off x="5267324" y="575409"/>
            <a:ext cx="6373813" cy="5733316"/>
          </a:xfrm>
        </p:spPr>
        <p:txBody>
          <a:bodyPr>
            <a:normAutofit/>
          </a:bodyPr>
          <a:lstStyle>
            <a:lvl1pPr marL="0" indent="0">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BA9240C-79C0-4A88-A476-725DE1B9C28F}"/>
              </a:ext>
            </a:extLst>
          </p:cNvPr>
          <p:cNvSpPr>
            <a:spLocks noGrp="1"/>
          </p:cNvSpPr>
          <p:nvPr>
            <p:ph type="body" sz="half" idx="2"/>
          </p:nvPr>
        </p:nvSpPr>
        <p:spPr>
          <a:xfrm>
            <a:off x="550863" y="1776195"/>
            <a:ext cx="4500562" cy="4532530"/>
          </a:xfrm>
        </p:spPr>
        <p:txBody>
          <a:bodyPr anchor="t" anchorCtr="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lstStyle/>
          <a:p>
            <a:fld id="{E50BC9E2-CB44-4C05-9BB5-496C18A241E0}" type="datetime2">
              <a:rPr lang="en-US" smtClean="0"/>
              <a:t>Thursday, February 1, 2024</a:t>
            </a:fld>
            <a:endParaRPr lang="en-US"/>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4040771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rm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1000">
                <a:solidFill>
                  <a:schemeClr val="tx1">
                    <a:alpha val="80000"/>
                  </a:schemeClr>
                </a:solidFill>
              </a:defRPr>
            </a:lvl1pPr>
          </a:lstStyle>
          <a:p>
            <a:fld id="{246CB39B-5F4C-4A7E-9BE3-AAFD45576D16}" type="datetime2">
              <a:rPr lang="en-US" smtClean="0"/>
              <a:t>Thursday, February 1, 2024</a:t>
            </a:fld>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1000">
                <a:solidFill>
                  <a:schemeClr val="tx1">
                    <a:alpha val="80000"/>
                  </a:schemeClr>
                </a:solidFill>
              </a:defRPr>
            </a:lvl1pPr>
          </a:lstStyle>
          <a:p>
            <a:r>
              <a:rPr lang="en-US"/>
              <a:t>Sample Footer</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1000">
                <a:solidFill>
                  <a:schemeClr val="tx1">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3520815814"/>
      </p:ext>
    </p:extLst>
  </p:cSld>
  <p:clrMap bg1="dk1" tx1="lt1" bg2="dk2" tx2="lt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10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4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s://www.bailii.org/cgi-bin/markup.cgi?doc=/ew/cases/EWCA/Civ/2002/45.html&amp;query=clibbery+and+v+and+allan&amp;method=boolean#disp29"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43.png"/><Relationship Id="rId5" Type="http://schemas.openxmlformats.org/officeDocument/2006/relationships/hyperlink" Target="https://www.bailii.org/cgi-bin/markup.cgi?doc=/ew/cases/EWCA/Civ/2002/45.html&amp;query=clibbery+and+v+and+allan&amp;method=boolean#disp31" TargetMode="External"/><Relationship Id="rId4" Type="http://schemas.openxmlformats.org/officeDocument/2006/relationships/image" Target="../media/image42.png"/></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www.judiciary.uk/wp-content/uploads/2023/12/Reporting.PilotScheme.Final_.President.pdf" TargetMode="External"/><Relationship Id="rId3" Type="http://schemas.openxmlformats.org/officeDocument/2006/relationships/hyperlink" Target="http://www.transparencyproject.org.uk/" TargetMode="External"/><Relationship Id="rId7" Type="http://schemas.openxmlformats.org/officeDocument/2006/relationships/hyperlink" Target="https://www.judiciary.uk/guidance-and-resources/final-report-of-the-financial-remedies-court-frc-sub-group-of-the-transparency-implementation-group/" TargetMode="External"/><Relationship Id="rId2" Type="http://schemas.openxmlformats.org/officeDocument/2006/relationships/notesSlide" Target="../notesSlides/notesSlide30.xml"/><Relationship Id="rId1" Type="http://schemas.openxmlformats.org/officeDocument/2006/relationships/slideLayout" Target="../slideLayouts/slideLayout9.xml"/><Relationship Id="rId6" Type="http://schemas.openxmlformats.org/officeDocument/2006/relationships/hyperlink" Target="https://linktr.ee/TransparencyImplementation" TargetMode="External"/><Relationship Id="rId5" Type="http://schemas.openxmlformats.org/officeDocument/2006/relationships/hyperlink" Target="http://www.transparencyproject.org.uk/legalbloggers" TargetMode="External"/><Relationship Id="rId10" Type="http://schemas.openxmlformats.org/officeDocument/2006/relationships/image" Target="../media/image44.jpg"/><Relationship Id="rId4" Type="http://schemas.openxmlformats.org/officeDocument/2006/relationships/hyperlink" Target="https://transparencyproject.org.uk/resources/" TargetMode="External"/><Relationship Id="rId9" Type="http://schemas.openxmlformats.org/officeDocument/2006/relationships/hyperlink" Target="http://www.thebureauinvestigates.com/hubs/family-justice"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8.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2A1F51-F6F6-4061-99F4-8B55528089B7}"/>
              </a:ext>
            </a:extLst>
          </p:cNvPr>
          <p:cNvSpPr>
            <a:spLocks noGrp="1"/>
          </p:cNvSpPr>
          <p:nvPr>
            <p:ph type="title"/>
          </p:nvPr>
        </p:nvSpPr>
        <p:spPr/>
        <p:txBody>
          <a:bodyPr>
            <a:noAutofit/>
          </a:bodyPr>
          <a:lstStyle/>
          <a:p>
            <a:r>
              <a:rPr lang="en-US" sz="4000" dirty="0"/>
              <a:t>The Reporting Pilots</a:t>
            </a:r>
          </a:p>
        </p:txBody>
      </p:sp>
      <p:pic>
        <p:nvPicPr>
          <p:cNvPr id="8" name="Picture Placeholder 7" descr="Logo, company name&#10;&#10;Description automatically generated">
            <a:extLst>
              <a:ext uri="{FF2B5EF4-FFF2-40B4-BE49-F238E27FC236}">
                <a16:creationId xmlns:a16="http://schemas.microsoft.com/office/drawing/2014/main" id="{BEF3B2BB-12DF-0B08-836E-A682CA448886}"/>
              </a:ext>
            </a:extLst>
          </p:cNvPr>
          <p:cNvPicPr>
            <a:picLocks noGrp="1" noChangeAspect="1"/>
          </p:cNvPicPr>
          <p:nvPr>
            <p:ph type="pic" idx="1"/>
          </p:nvPr>
        </p:nvPicPr>
        <p:blipFill>
          <a:blip r:embed="rId3"/>
          <a:srcRect l="182" r="182"/>
          <a:stretch>
            <a:fillRect/>
          </a:stretch>
        </p:blipFill>
        <p:spPr/>
      </p:pic>
      <p:sp>
        <p:nvSpPr>
          <p:cNvPr id="6" name="Text Placeholder 5">
            <a:extLst>
              <a:ext uri="{FF2B5EF4-FFF2-40B4-BE49-F238E27FC236}">
                <a16:creationId xmlns:a16="http://schemas.microsoft.com/office/drawing/2014/main" id="{FAA9CE18-1AD3-5243-659C-E9BAE6C6D320}"/>
              </a:ext>
            </a:extLst>
          </p:cNvPr>
          <p:cNvSpPr>
            <a:spLocks noGrp="1"/>
          </p:cNvSpPr>
          <p:nvPr>
            <p:ph type="body" sz="half" idx="2"/>
          </p:nvPr>
        </p:nvSpPr>
        <p:spPr/>
        <p:txBody>
          <a:bodyPr/>
          <a:lstStyle/>
          <a:p>
            <a:endParaRPr lang="en-US" sz="1600" dirty="0">
              <a:solidFill>
                <a:schemeClr val="tx1">
                  <a:alpha val="60000"/>
                </a:schemeClr>
              </a:solidFill>
            </a:endParaRPr>
          </a:p>
          <a:p>
            <a:endParaRPr lang="en-US" dirty="0"/>
          </a:p>
          <a:p>
            <a:endParaRPr lang="en-US" sz="1600" dirty="0">
              <a:solidFill>
                <a:schemeClr val="tx1">
                  <a:alpha val="60000"/>
                </a:schemeClr>
              </a:solidFill>
            </a:endParaRPr>
          </a:p>
          <a:p>
            <a:endParaRPr lang="en-US" dirty="0"/>
          </a:p>
          <a:p>
            <a:endParaRPr lang="en-US" sz="1600" dirty="0">
              <a:solidFill>
                <a:schemeClr val="tx1">
                  <a:alpha val="60000"/>
                </a:schemeClr>
              </a:solidFill>
            </a:endParaRPr>
          </a:p>
          <a:p>
            <a:r>
              <a:rPr lang="en-US" sz="1600" dirty="0">
                <a:solidFill>
                  <a:schemeClr val="tx1">
                    <a:alpha val="60000"/>
                  </a:schemeClr>
                </a:solidFill>
              </a:rPr>
              <a:t>Lucy Reed KC</a:t>
            </a:r>
          </a:p>
          <a:p>
            <a:r>
              <a:rPr lang="en-US" sz="1600" dirty="0">
                <a:solidFill>
                  <a:schemeClr val="tx1">
                    <a:alpha val="60000"/>
                  </a:schemeClr>
                </a:solidFill>
              </a:rPr>
              <a:t>St John’s Chambers, 36 Group, </a:t>
            </a:r>
          </a:p>
          <a:p>
            <a:r>
              <a:rPr lang="en-US" sz="1600" dirty="0">
                <a:solidFill>
                  <a:schemeClr val="tx1">
                    <a:alpha val="60000"/>
                  </a:schemeClr>
                </a:solidFill>
              </a:rPr>
              <a:t>The Transparency Project</a:t>
            </a:r>
          </a:p>
          <a:p>
            <a:r>
              <a:rPr lang="en-US" dirty="0"/>
              <a:t>1 February 2024</a:t>
            </a:r>
          </a:p>
        </p:txBody>
      </p:sp>
    </p:spTree>
    <p:extLst>
      <p:ext uri="{BB962C8B-B14F-4D97-AF65-F5344CB8AC3E}">
        <p14:creationId xmlns:p14="http://schemas.microsoft.com/office/powerpoint/2010/main" val="717925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0B7752B-728D-4CA3-8923-C4F7F7702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57AC4C3C-2D62-7F0E-B323-C759B5A8A4A2}"/>
              </a:ext>
            </a:extLst>
          </p:cNvPr>
          <p:cNvSpPr>
            <a:spLocks noGrp="1"/>
          </p:cNvSpPr>
          <p:nvPr>
            <p:ph type="title"/>
          </p:nvPr>
        </p:nvSpPr>
        <p:spPr>
          <a:xfrm>
            <a:off x="550863" y="549275"/>
            <a:ext cx="3565525" cy="5543549"/>
          </a:xfrm>
        </p:spPr>
        <p:txBody>
          <a:bodyPr wrap="square" anchor="ctr">
            <a:normAutofit/>
          </a:bodyPr>
          <a:lstStyle/>
          <a:p>
            <a:r>
              <a:rPr lang="en-US" dirty="0"/>
              <a:t>FPR 27.11(2) / PD27B</a:t>
            </a:r>
            <a:br>
              <a:rPr lang="en-US" dirty="0"/>
            </a:br>
            <a:endParaRPr lang="en-US" dirty="0"/>
          </a:p>
        </p:txBody>
      </p:sp>
      <p:sp>
        <p:nvSpPr>
          <p:cNvPr id="13" name="Rectangle 12">
            <a:extLst>
              <a:ext uri="{FF2B5EF4-FFF2-40B4-BE49-F238E27FC236}">
                <a16:creationId xmlns:a16="http://schemas.microsoft.com/office/drawing/2014/main" id="{429899A3-416E-4DB5-846D-023526052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0899" y="0"/>
            <a:ext cx="7641102" cy="6858000"/>
          </a:xfrm>
          <a:prstGeom prst="rect">
            <a:avLst/>
          </a:prstGeom>
          <a:solidFill>
            <a:schemeClr val="bg2">
              <a:lumMod val="10000"/>
              <a:lumOff val="9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4">
            <a:extLst>
              <a:ext uri="{FF2B5EF4-FFF2-40B4-BE49-F238E27FC236}">
                <a16:creationId xmlns:a16="http://schemas.microsoft.com/office/drawing/2014/main" id="{241DC8FE-53BE-E08E-44F4-7D9359281EAB}"/>
              </a:ext>
            </a:extLst>
          </p:cNvPr>
          <p:cNvGraphicFramePr>
            <a:graphicFrameLocks noGrp="1"/>
          </p:cNvGraphicFramePr>
          <p:nvPr>
            <p:ph idx="1"/>
            <p:extLst>
              <p:ext uri="{D42A27DB-BD31-4B8C-83A1-F6EECF244321}">
                <p14:modId xmlns:p14="http://schemas.microsoft.com/office/powerpoint/2010/main" val="797651952"/>
              </p:ext>
            </p:extLst>
          </p:nvPr>
        </p:nvGraphicFramePr>
        <p:xfrm>
          <a:off x="5267325" y="549275"/>
          <a:ext cx="6373814" cy="5759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65107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0B7752B-728D-4CA3-8923-C4F7F7702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57AC4C3C-2D62-7F0E-B323-C759B5A8A4A2}"/>
              </a:ext>
            </a:extLst>
          </p:cNvPr>
          <p:cNvSpPr>
            <a:spLocks noGrp="1"/>
          </p:cNvSpPr>
          <p:nvPr>
            <p:ph type="title"/>
          </p:nvPr>
        </p:nvSpPr>
        <p:spPr>
          <a:xfrm>
            <a:off x="550863" y="549275"/>
            <a:ext cx="3565525" cy="5543549"/>
          </a:xfrm>
        </p:spPr>
        <p:txBody>
          <a:bodyPr wrap="square" anchor="ctr">
            <a:normAutofit/>
          </a:bodyPr>
          <a:lstStyle/>
          <a:p>
            <a:r>
              <a:rPr lang="en-US" dirty="0"/>
              <a:t>FPR 27.11(2) / PD27B</a:t>
            </a:r>
            <a:br>
              <a:rPr lang="en-US" dirty="0"/>
            </a:br>
            <a:endParaRPr lang="en-US" dirty="0"/>
          </a:p>
        </p:txBody>
      </p:sp>
      <p:sp>
        <p:nvSpPr>
          <p:cNvPr id="13" name="Rectangle 12">
            <a:extLst>
              <a:ext uri="{FF2B5EF4-FFF2-40B4-BE49-F238E27FC236}">
                <a16:creationId xmlns:a16="http://schemas.microsoft.com/office/drawing/2014/main" id="{429899A3-416E-4DB5-846D-023526052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0899" y="0"/>
            <a:ext cx="7641102" cy="6858000"/>
          </a:xfrm>
          <a:prstGeom prst="rect">
            <a:avLst/>
          </a:prstGeom>
          <a:solidFill>
            <a:schemeClr val="bg2">
              <a:lumMod val="10000"/>
              <a:lumOff val="9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4">
            <a:extLst>
              <a:ext uri="{FF2B5EF4-FFF2-40B4-BE49-F238E27FC236}">
                <a16:creationId xmlns:a16="http://schemas.microsoft.com/office/drawing/2014/main" id="{5D0A3CF8-46B8-2B1B-7DF0-5DA0AB802904}"/>
              </a:ext>
            </a:extLst>
          </p:cNvPr>
          <p:cNvGraphicFramePr>
            <a:graphicFrameLocks noGrp="1"/>
          </p:cNvGraphicFramePr>
          <p:nvPr>
            <p:ph idx="1"/>
            <p:extLst>
              <p:ext uri="{D42A27DB-BD31-4B8C-83A1-F6EECF244321}">
                <p14:modId xmlns:p14="http://schemas.microsoft.com/office/powerpoint/2010/main" val="2747521077"/>
              </p:ext>
            </p:extLst>
          </p:nvPr>
        </p:nvGraphicFramePr>
        <p:xfrm>
          <a:off x="5267325" y="549275"/>
          <a:ext cx="6373814" cy="5759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92650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8AFC0-1C62-A042-2AF6-F065EB63E41F}"/>
              </a:ext>
            </a:extLst>
          </p:cNvPr>
          <p:cNvSpPr>
            <a:spLocks noGrp="1"/>
          </p:cNvSpPr>
          <p:nvPr>
            <p:ph type="title"/>
          </p:nvPr>
        </p:nvSpPr>
        <p:spPr/>
        <p:txBody>
          <a:bodyPr/>
          <a:lstStyle/>
          <a:p>
            <a:r>
              <a:rPr lang="en-US" dirty="0"/>
              <a:t>27.11(3) – exclusion of reporters</a:t>
            </a:r>
          </a:p>
        </p:txBody>
      </p:sp>
      <p:sp>
        <p:nvSpPr>
          <p:cNvPr id="3" name="Content Placeholder 2">
            <a:extLst>
              <a:ext uri="{FF2B5EF4-FFF2-40B4-BE49-F238E27FC236}">
                <a16:creationId xmlns:a16="http://schemas.microsoft.com/office/drawing/2014/main" id="{75DB0B8B-0CED-7009-49A5-EEA207C302FD}"/>
              </a:ext>
            </a:extLst>
          </p:cNvPr>
          <p:cNvSpPr>
            <a:spLocks noGrp="1"/>
          </p:cNvSpPr>
          <p:nvPr>
            <p:ph idx="1"/>
          </p:nvPr>
        </p:nvSpPr>
        <p:spPr/>
        <p:txBody>
          <a:bodyPr>
            <a:normAutofit fontScale="92500" lnSpcReduction="10000"/>
          </a:bodyPr>
          <a:lstStyle/>
          <a:p>
            <a:pPr marL="0" indent="0">
              <a:buNone/>
            </a:pPr>
            <a:r>
              <a:rPr lang="en-US" dirty="0"/>
              <a:t>At any stage of the proceedings the court may direct that persons within paragraph (2)(f) and (ff) shall not attend the proceedings or any part of them, where satisﬁed that –</a:t>
            </a:r>
          </a:p>
          <a:p>
            <a:pPr marL="457200" indent="-457200">
              <a:buAutoNum type="alphaLcParenBoth"/>
            </a:pPr>
            <a:r>
              <a:rPr lang="en-US" dirty="0"/>
              <a:t>this is </a:t>
            </a:r>
            <a:r>
              <a:rPr lang="en-US" b="1" dirty="0"/>
              <a:t>necessary</a:t>
            </a:r>
            <a:r>
              <a:rPr lang="en-US" dirty="0"/>
              <a:t> –</a:t>
            </a:r>
          </a:p>
          <a:p>
            <a:pPr marL="0" indent="0">
              <a:buNone/>
            </a:pPr>
            <a:r>
              <a:rPr lang="en-US" dirty="0"/>
              <a:t>(</a:t>
            </a:r>
            <a:r>
              <a:rPr lang="en-US" dirty="0" err="1"/>
              <a:t>i</a:t>
            </a:r>
            <a:r>
              <a:rPr lang="en-US" dirty="0"/>
              <a:t>) in the interests of any child concerned in, or connected with, the proceedings;</a:t>
            </a:r>
          </a:p>
          <a:p>
            <a:pPr marL="0" indent="0">
              <a:buNone/>
            </a:pPr>
            <a:r>
              <a:rPr lang="en-US" dirty="0"/>
              <a:t>(ii) for the safety or protection of a party, a witness in the proceedings, or a person connected with such a party or witness; or</a:t>
            </a:r>
          </a:p>
          <a:p>
            <a:pPr marL="0" indent="0">
              <a:buNone/>
            </a:pPr>
            <a:r>
              <a:rPr lang="en-US" dirty="0"/>
              <a:t>(iii) for the orderly conduct of the proceedings; or</a:t>
            </a:r>
          </a:p>
          <a:p>
            <a:pPr marL="0" indent="0">
              <a:buNone/>
            </a:pPr>
            <a:r>
              <a:rPr lang="en-US" dirty="0"/>
              <a:t>(b) justice will otherwise be impeded or prejudiced.</a:t>
            </a:r>
          </a:p>
        </p:txBody>
      </p:sp>
    </p:spTree>
    <p:extLst>
      <p:ext uri="{BB962C8B-B14F-4D97-AF65-F5344CB8AC3E}">
        <p14:creationId xmlns:p14="http://schemas.microsoft.com/office/powerpoint/2010/main" val="3579902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49B63B-30BB-BE97-851E-41D6604A2584}"/>
              </a:ext>
            </a:extLst>
          </p:cNvPr>
          <p:cNvSpPr>
            <a:spLocks noGrp="1"/>
          </p:cNvSpPr>
          <p:nvPr>
            <p:ph type="title"/>
          </p:nvPr>
        </p:nvSpPr>
        <p:spPr/>
        <p:txBody>
          <a:bodyPr/>
          <a:lstStyle/>
          <a:p>
            <a:r>
              <a:rPr lang="en-US" dirty="0"/>
              <a:t>Children Cases</a:t>
            </a:r>
          </a:p>
        </p:txBody>
      </p:sp>
      <p:sp>
        <p:nvSpPr>
          <p:cNvPr id="5" name="Text Placeholder 4">
            <a:extLst>
              <a:ext uri="{FF2B5EF4-FFF2-40B4-BE49-F238E27FC236}">
                <a16:creationId xmlns:a16="http://schemas.microsoft.com/office/drawing/2014/main" id="{B3E2B9CA-73C8-6D1E-F227-C5BDA291137C}"/>
              </a:ext>
            </a:extLst>
          </p:cNvPr>
          <p:cNvSpPr>
            <a:spLocks noGrp="1"/>
          </p:cNvSpPr>
          <p:nvPr>
            <p:ph type="body" idx="1"/>
          </p:nvPr>
        </p:nvSpPr>
        <p:spPr/>
        <p:txBody>
          <a:bodyPr/>
          <a:lstStyle/>
          <a:p>
            <a:r>
              <a:rPr lang="en-US" dirty="0"/>
              <a:t>Basic legal framework</a:t>
            </a:r>
          </a:p>
        </p:txBody>
      </p:sp>
    </p:spTree>
    <p:extLst>
      <p:ext uri="{BB962C8B-B14F-4D97-AF65-F5344CB8AC3E}">
        <p14:creationId xmlns:p14="http://schemas.microsoft.com/office/powerpoint/2010/main" val="1527496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EF42B3E-92CD-6938-31E5-EC385D2B2B97}"/>
              </a:ext>
            </a:extLst>
          </p:cNvPr>
          <p:cNvSpPr>
            <a:spLocks noGrp="1"/>
          </p:cNvSpPr>
          <p:nvPr>
            <p:ph type="title"/>
          </p:nvPr>
        </p:nvSpPr>
        <p:spPr>
          <a:xfrm>
            <a:off x="550863" y="549275"/>
            <a:ext cx="3565525" cy="5543549"/>
          </a:xfrm>
        </p:spPr>
        <p:txBody>
          <a:bodyPr wrap="square" anchor="ctr">
            <a:normAutofit/>
          </a:bodyPr>
          <a:lstStyle/>
          <a:p>
            <a:r>
              <a:rPr lang="en-US" dirty="0"/>
              <a:t>S97 Children Act 1989</a:t>
            </a:r>
            <a:br>
              <a:rPr lang="en-US" dirty="0"/>
            </a:br>
            <a:endParaRPr lang="en-US" dirty="0"/>
          </a:p>
        </p:txBody>
      </p:sp>
      <p:graphicFrame>
        <p:nvGraphicFramePr>
          <p:cNvPr id="7" name="Content Placeholder 4">
            <a:extLst>
              <a:ext uri="{FF2B5EF4-FFF2-40B4-BE49-F238E27FC236}">
                <a16:creationId xmlns:a16="http://schemas.microsoft.com/office/drawing/2014/main" id="{11472A3C-47A5-830A-3201-BD7755012167}"/>
              </a:ext>
            </a:extLst>
          </p:cNvPr>
          <p:cNvGraphicFramePr>
            <a:graphicFrameLocks noGrp="1"/>
          </p:cNvGraphicFramePr>
          <p:nvPr>
            <p:ph idx="1"/>
            <p:extLst>
              <p:ext uri="{D42A27DB-BD31-4B8C-83A1-F6EECF244321}">
                <p14:modId xmlns:p14="http://schemas.microsoft.com/office/powerpoint/2010/main" val="3943169002"/>
              </p:ext>
            </p:extLst>
          </p:nvPr>
        </p:nvGraphicFramePr>
        <p:xfrm>
          <a:off x="5267325" y="549275"/>
          <a:ext cx="6373814" cy="5759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5865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48AC7-7C7B-E0FB-1866-7F624F2BA6B8}"/>
              </a:ext>
            </a:extLst>
          </p:cNvPr>
          <p:cNvSpPr>
            <a:spLocks noGrp="1"/>
          </p:cNvSpPr>
          <p:nvPr>
            <p:ph type="title"/>
          </p:nvPr>
        </p:nvSpPr>
        <p:spPr/>
        <p:txBody>
          <a:bodyPr/>
          <a:lstStyle/>
          <a:p>
            <a:r>
              <a:rPr lang="en-US" dirty="0"/>
              <a:t>S12 Administration of Justice Act 1960</a:t>
            </a:r>
          </a:p>
        </p:txBody>
      </p:sp>
      <p:sp>
        <p:nvSpPr>
          <p:cNvPr id="3" name="Content Placeholder 2">
            <a:extLst>
              <a:ext uri="{FF2B5EF4-FFF2-40B4-BE49-F238E27FC236}">
                <a16:creationId xmlns:a16="http://schemas.microsoft.com/office/drawing/2014/main" id="{FA7FB11D-9533-ECB0-9FA4-FB2E55594C98}"/>
              </a:ext>
            </a:extLst>
          </p:cNvPr>
          <p:cNvSpPr>
            <a:spLocks noGrp="1"/>
          </p:cNvSpPr>
          <p:nvPr>
            <p:ph idx="1"/>
          </p:nvPr>
        </p:nvSpPr>
        <p:spPr/>
        <p:txBody>
          <a:bodyPr>
            <a:noAutofit/>
          </a:bodyPr>
          <a:lstStyle/>
          <a:p>
            <a:r>
              <a:rPr lang="en-US" sz="2000" dirty="0"/>
              <a:t>The publication of “information relating to proceedings before any court sitting </a:t>
            </a:r>
            <a:r>
              <a:rPr lang="en-US" sz="2000" u="sng" dirty="0"/>
              <a:t>in private</a:t>
            </a:r>
            <a:r>
              <a:rPr lang="en-US" sz="2000" dirty="0"/>
              <a:t>” = contempt in the following cases: </a:t>
            </a:r>
          </a:p>
          <a:p>
            <a:pPr lvl="1"/>
            <a:r>
              <a:rPr lang="en-US" sz="2000" dirty="0"/>
              <a:t>All CA 1989 (</a:t>
            </a:r>
            <a:r>
              <a:rPr lang="en-US" sz="2000" dirty="0" err="1"/>
              <a:t>incls</a:t>
            </a:r>
            <a:r>
              <a:rPr lang="en-US" sz="2000" dirty="0"/>
              <a:t> sch 1) / ACA 2002 / IJ children cases </a:t>
            </a:r>
          </a:p>
          <a:p>
            <a:pPr lvl="1"/>
            <a:r>
              <a:rPr lang="en-US" sz="2000" dirty="0"/>
              <a:t>Any other case wholly or mainly concerned with the maintenance or upbringing of a child</a:t>
            </a:r>
          </a:p>
          <a:p>
            <a:pPr lvl="1"/>
            <a:r>
              <a:rPr lang="en-US" sz="2000" dirty="0"/>
              <a:t>NB This may catch some FR cases and sch 1 cases </a:t>
            </a:r>
          </a:p>
          <a:p>
            <a:r>
              <a:rPr lang="en-US" sz="2000" dirty="0"/>
              <a:t>But not a contempt if </a:t>
            </a:r>
            <a:r>
              <a:rPr lang="en-US" sz="2000" dirty="0" err="1"/>
              <a:t>authorised</a:t>
            </a:r>
            <a:r>
              <a:rPr lang="en-US" sz="2000" dirty="0"/>
              <a:t> by rules of court (FPR 12.73, 12.75, PD9B, PD12G, PD14E,)</a:t>
            </a:r>
          </a:p>
          <a:p>
            <a:r>
              <a:rPr lang="en-US" sz="2000" dirty="0"/>
              <a:t>The FPR create many types of permitted disclosure but expressly do not permit ‘communication to the public at large, or any section of the public, of any information relating to the proceedings’ (12.73(1)(b))</a:t>
            </a:r>
          </a:p>
        </p:txBody>
      </p:sp>
    </p:spTree>
    <p:extLst>
      <p:ext uri="{BB962C8B-B14F-4D97-AF65-F5344CB8AC3E}">
        <p14:creationId xmlns:p14="http://schemas.microsoft.com/office/powerpoint/2010/main" val="2848122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60B7752B-728D-4CA3-8923-C4F7F7702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B98563DE-47C2-9566-6368-4ABF5F18CCA7}"/>
              </a:ext>
            </a:extLst>
          </p:cNvPr>
          <p:cNvSpPr>
            <a:spLocks noGrp="1"/>
          </p:cNvSpPr>
          <p:nvPr>
            <p:ph type="title"/>
          </p:nvPr>
        </p:nvSpPr>
        <p:spPr>
          <a:xfrm>
            <a:off x="550863" y="549275"/>
            <a:ext cx="3565525" cy="5543549"/>
          </a:xfrm>
        </p:spPr>
        <p:txBody>
          <a:bodyPr wrap="square" anchor="ctr">
            <a:normAutofit/>
          </a:bodyPr>
          <a:lstStyle/>
          <a:p>
            <a:r>
              <a:rPr lang="en-US"/>
              <a:t>What does s12 actually mean?</a:t>
            </a:r>
          </a:p>
        </p:txBody>
      </p:sp>
      <p:sp>
        <p:nvSpPr>
          <p:cNvPr id="28" name="Rectangle 27">
            <a:extLst>
              <a:ext uri="{FF2B5EF4-FFF2-40B4-BE49-F238E27FC236}">
                <a16:creationId xmlns:a16="http://schemas.microsoft.com/office/drawing/2014/main" id="{429899A3-416E-4DB5-846D-023526052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0899" y="0"/>
            <a:ext cx="7641102" cy="6858000"/>
          </a:xfrm>
          <a:prstGeom prst="rect">
            <a:avLst/>
          </a:prstGeom>
          <a:solidFill>
            <a:schemeClr val="bg2">
              <a:lumMod val="10000"/>
              <a:lumOff val="9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0" name="Content Placeholder 4">
            <a:extLst>
              <a:ext uri="{FF2B5EF4-FFF2-40B4-BE49-F238E27FC236}">
                <a16:creationId xmlns:a16="http://schemas.microsoft.com/office/drawing/2014/main" id="{A322DB68-DA9E-5493-67CA-D63D80759397}"/>
              </a:ext>
            </a:extLst>
          </p:cNvPr>
          <p:cNvGraphicFramePr>
            <a:graphicFrameLocks noGrp="1"/>
          </p:cNvGraphicFramePr>
          <p:nvPr>
            <p:ph idx="1"/>
            <p:extLst>
              <p:ext uri="{D42A27DB-BD31-4B8C-83A1-F6EECF244321}">
                <p14:modId xmlns:p14="http://schemas.microsoft.com/office/powerpoint/2010/main" val="246232557"/>
              </p:ext>
            </p:extLst>
          </p:nvPr>
        </p:nvGraphicFramePr>
        <p:xfrm>
          <a:off x="5267325" y="549275"/>
          <a:ext cx="6373814" cy="5759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0605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60B7752B-728D-4CA3-8923-C4F7F7702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28DC42-B668-C270-AAD3-0A170B3908A6}"/>
              </a:ext>
            </a:extLst>
          </p:cNvPr>
          <p:cNvSpPr>
            <a:spLocks noGrp="1"/>
          </p:cNvSpPr>
          <p:nvPr>
            <p:ph type="title"/>
          </p:nvPr>
        </p:nvSpPr>
        <p:spPr>
          <a:xfrm>
            <a:off x="550863" y="549275"/>
            <a:ext cx="3565525" cy="5543549"/>
          </a:xfrm>
        </p:spPr>
        <p:txBody>
          <a:bodyPr wrap="square" anchor="ctr">
            <a:normAutofit/>
          </a:bodyPr>
          <a:lstStyle/>
          <a:p>
            <a:r>
              <a:rPr lang="en-US"/>
              <a:t>Adjusting the default provisions</a:t>
            </a:r>
          </a:p>
        </p:txBody>
      </p:sp>
      <p:sp>
        <p:nvSpPr>
          <p:cNvPr id="22" name="Rectangle 21">
            <a:extLst>
              <a:ext uri="{FF2B5EF4-FFF2-40B4-BE49-F238E27FC236}">
                <a16:creationId xmlns:a16="http://schemas.microsoft.com/office/drawing/2014/main" id="{429899A3-416E-4DB5-846D-023526052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0899" y="0"/>
            <a:ext cx="7641102" cy="6858000"/>
          </a:xfrm>
          <a:prstGeom prst="rect">
            <a:avLst/>
          </a:prstGeom>
          <a:solidFill>
            <a:schemeClr val="bg2">
              <a:lumMod val="10000"/>
              <a:lumOff val="9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9B7933F2-B356-6C98-7606-4F34A65B6358}"/>
              </a:ext>
            </a:extLst>
          </p:cNvPr>
          <p:cNvGraphicFramePr>
            <a:graphicFrameLocks noGrp="1"/>
          </p:cNvGraphicFramePr>
          <p:nvPr>
            <p:ph idx="1"/>
            <p:extLst>
              <p:ext uri="{D42A27DB-BD31-4B8C-83A1-F6EECF244321}">
                <p14:modId xmlns:p14="http://schemas.microsoft.com/office/powerpoint/2010/main" val="1762043169"/>
              </p:ext>
            </p:extLst>
          </p:nvPr>
        </p:nvGraphicFramePr>
        <p:xfrm>
          <a:off x="5267325" y="549275"/>
          <a:ext cx="6373814" cy="5759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4805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AA9E718C-C240-ACAC-EA1C-F9612CE19415}"/>
            </a:ext>
          </a:extLst>
        </p:cNvPr>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60B7752B-728D-4CA3-8923-C4F7F7702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0FF326-91A6-B6CF-7876-899D76DCC78C}"/>
              </a:ext>
            </a:extLst>
          </p:cNvPr>
          <p:cNvSpPr>
            <a:spLocks noGrp="1"/>
          </p:cNvSpPr>
          <p:nvPr>
            <p:ph type="title"/>
          </p:nvPr>
        </p:nvSpPr>
        <p:spPr>
          <a:xfrm>
            <a:off x="8075613" y="549275"/>
            <a:ext cx="3565525" cy="5759450"/>
          </a:xfrm>
        </p:spPr>
        <p:txBody>
          <a:bodyPr wrap="square" anchor="ctr">
            <a:normAutofit/>
          </a:bodyPr>
          <a:lstStyle/>
          <a:p>
            <a:r>
              <a:rPr lang="en-US" dirty="0"/>
              <a:t>Features of the Reporting Pilot</a:t>
            </a:r>
          </a:p>
        </p:txBody>
      </p:sp>
      <p:sp>
        <p:nvSpPr>
          <p:cNvPr id="29" name="Rectangle 28">
            <a:extLst>
              <a:ext uri="{FF2B5EF4-FFF2-40B4-BE49-F238E27FC236}">
                <a16:creationId xmlns:a16="http://schemas.microsoft.com/office/drawing/2014/main" id="{429899A3-416E-4DB5-846D-023526052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641102" cy="6858000"/>
          </a:xfrm>
          <a:prstGeom prst="rect">
            <a:avLst/>
          </a:prstGeom>
          <a:solidFill>
            <a:schemeClr val="bg2">
              <a:lumMod val="10000"/>
              <a:lumOff val="9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ADF268FB-ACA2-5DC3-190D-38A02EFD5B8D}"/>
              </a:ext>
            </a:extLst>
          </p:cNvPr>
          <p:cNvGraphicFramePr>
            <a:graphicFrameLocks noGrp="1"/>
          </p:cNvGraphicFramePr>
          <p:nvPr>
            <p:ph idx="1"/>
            <p:extLst>
              <p:ext uri="{D42A27DB-BD31-4B8C-83A1-F6EECF244321}">
                <p14:modId xmlns:p14="http://schemas.microsoft.com/office/powerpoint/2010/main" val="2559649078"/>
              </p:ext>
            </p:extLst>
          </p:nvPr>
        </p:nvGraphicFramePr>
        <p:xfrm>
          <a:off x="560704" y="549275"/>
          <a:ext cx="6373814" cy="5759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85653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973830EF-54CF-170F-A2A2-3396430B11AC}"/>
            </a:ext>
          </a:extLst>
        </p:cNvPr>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5C246826-E42E-29E6-4E24-0582F207B8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09E731-C2D9-09C5-4007-4A264399FC92}"/>
              </a:ext>
            </a:extLst>
          </p:cNvPr>
          <p:cNvSpPr>
            <a:spLocks noGrp="1"/>
          </p:cNvSpPr>
          <p:nvPr>
            <p:ph type="title"/>
          </p:nvPr>
        </p:nvSpPr>
        <p:spPr>
          <a:xfrm>
            <a:off x="550863" y="549275"/>
            <a:ext cx="3565525" cy="5543549"/>
          </a:xfrm>
        </p:spPr>
        <p:txBody>
          <a:bodyPr wrap="square" anchor="ctr">
            <a:normAutofit/>
          </a:bodyPr>
          <a:lstStyle/>
          <a:p>
            <a:r>
              <a:rPr lang="en-US" dirty="0"/>
              <a:t>Template T.O.</a:t>
            </a:r>
          </a:p>
        </p:txBody>
      </p:sp>
      <p:sp>
        <p:nvSpPr>
          <p:cNvPr id="22" name="Rectangle 21">
            <a:extLst>
              <a:ext uri="{FF2B5EF4-FFF2-40B4-BE49-F238E27FC236}">
                <a16:creationId xmlns:a16="http://schemas.microsoft.com/office/drawing/2014/main" id="{D53EB5F9-4D18-70B2-6537-F192D46E6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0899" y="0"/>
            <a:ext cx="7641102" cy="6858000"/>
          </a:xfrm>
          <a:prstGeom prst="rect">
            <a:avLst/>
          </a:prstGeom>
          <a:solidFill>
            <a:schemeClr val="bg2">
              <a:lumMod val="10000"/>
              <a:lumOff val="9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A593D678-92B4-4243-397D-6496C1D6BAA9}"/>
              </a:ext>
            </a:extLst>
          </p:cNvPr>
          <p:cNvGraphicFramePr>
            <a:graphicFrameLocks noGrp="1"/>
          </p:cNvGraphicFramePr>
          <p:nvPr>
            <p:ph idx="1"/>
            <p:extLst>
              <p:ext uri="{D42A27DB-BD31-4B8C-83A1-F6EECF244321}">
                <p14:modId xmlns:p14="http://schemas.microsoft.com/office/powerpoint/2010/main" val="3984594941"/>
              </p:ext>
            </p:extLst>
          </p:nvPr>
        </p:nvGraphicFramePr>
        <p:xfrm>
          <a:off x="5267325" y="549275"/>
          <a:ext cx="6373814" cy="5759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3122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5931BE0-4B93-4D6C-878E-ACC59D6B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4B38F7-7BBD-2194-7F4A-6CCA5E9805E1}"/>
              </a:ext>
            </a:extLst>
          </p:cNvPr>
          <p:cNvSpPr>
            <a:spLocks noGrp="1"/>
          </p:cNvSpPr>
          <p:nvPr>
            <p:ph type="title"/>
          </p:nvPr>
        </p:nvSpPr>
        <p:spPr>
          <a:xfrm>
            <a:off x="550863" y="549275"/>
            <a:ext cx="5437185" cy="1997855"/>
          </a:xfrm>
        </p:spPr>
        <p:txBody>
          <a:bodyPr wrap="square" anchor="b">
            <a:normAutofit/>
          </a:bodyPr>
          <a:lstStyle/>
          <a:p>
            <a:r>
              <a:rPr lang="en-US"/>
              <a:t>4 reasons to grapple with the RP</a:t>
            </a:r>
            <a:endParaRPr lang="en-US" dirty="0"/>
          </a:p>
        </p:txBody>
      </p:sp>
      <p:sp>
        <p:nvSpPr>
          <p:cNvPr id="13" name="Content Placeholder 2">
            <a:extLst>
              <a:ext uri="{FF2B5EF4-FFF2-40B4-BE49-F238E27FC236}">
                <a16:creationId xmlns:a16="http://schemas.microsoft.com/office/drawing/2014/main" id="{32B0FBBD-6D6D-1769-E4FA-FB0C4EE1EA45}"/>
              </a:ext>
            </a:extLst>
          </p:cNvPr>
          <p:cNvSpPr>
            <a:spLocks noGrp="1"/>
          </p:cNvSpPr>
          <p:nvPr>
            <p:ph idx="1"/>
          </p:nvPr>
        </p:nvSpPr>
        <p:spPr>
          <a:xfrm>
            <a:off x="550863" y="2677306"/>
            <a:ext cx="5437187" cy="3415519"/>
          </a:xfrm>
        </p:spPr>
        <p:txBody>
          <a:bodyPr anchor="t">
            <a:normAutofit/>
          </a:bodyPr>
          <a:lstStyle/>
          <a:p>
            <a:pPr marL="457200" indent="-457200">
              <a:buFont typeface="+mj-lt"/>
              <a:buAutoNum type="arabicPeriod"/>
            </a:pPr>
            <a:r>
              <a:rPr lang="en-US" sz="2000" dirty="0"/>
              <a:t>A reporter may attend your case</a:t>
            </a:r>
          </a:p>
          <a:p>
            <a:pPr marL="457200" indent="-457200">
              <a:buFont typeface="+mj-lt"/>
              <a:buAutoNum type="arabicPeriod"/>
            </a:pPr>
            <a:r>
              <a:rPr lang="en-US" sz="2000" dirty="0"/>
              <a:t>Your client may ask you about reporters or telling their story </a:t>
            </a:r>
          </a:p>
          <a:p>
            <a:pPr marL="457200" indent="-457200">
              <a:buFont typeface="+mj-lt"/>
              <a:buAutoNum type="arabicPeriod"/>
            </a:pPr>
            <a:r>
              <a:rPr lang="en-US" sz="2000" dirty="0"/>
              <a:t>FLBA members (and pupils) = potential legal bloggers</a:t>
            </a:r>
          </a:p>
          <a:p>
            <a:pPr marL="457200" indent="-457200">
              <a:buFont typeface="+mj-lt"/>
              <a:buAutoNum type="arabicPeriod"/>
            </a:pPr>
            <a:r>
              <a:rPr lang="en-US" sz="2000" dirty="0"/>
              <a:t>You might think your case holds wider public or professional interest</a:t>
            </a:r>
          </a:p>
        </p:txBody>
      </p:sp>
      <p:pic>
        <p:nvPicPr>
          <p:cNvPr id="7" name="Graphic 6" descr="Newspaper">
            <a:extLst>
              <a:ext uri="{FF2B5EF4-FFF2-40B4-BE49-F238E27FC236}">
                <a16:creationId xmlns:a16="http://schemas.microsoft.com/office/drawing/2014/main" id="{4BFEB3CB-87D8-F348-BA1B-6A4BE7C6C8C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24675" y="1072039"/>
            <a:ext cx="4713922" cy="4713922"/>
          </a:xfrm>
          <a:custGeom>
            <a:avLst/>
            <a:gdLst/>
            <a:ahLst/>
            <a:cxnLst/>
            <a:rect l="l" t="t" r="r" b="b"/>
            <a:pathLst>
              <a:path w="4713922" h="5759450">
                <a:moveTo>
                  <a:pt x="0" y="0"/>
                </a:moveTo>
                <a:lnTo>
                  <a:pt x="4713922" y="0"/>
                </a:lnTo>
                <a:lnTo>
                  <a:pt x="4713922" y="5759450"/>
                </a:lnTo>
                <a:lnTo>
                  <a:pt x="0" y="5759450"/>
                </a:lnTo>
                <a:close/>
              </a:path>
            </a:pathLst>
          </a:custGeom>
        </p:spPr>
      </p:pic>
    </p:spTree>
    <p:extLst>
      <p:ext uri="{BB962C8B-B14F-4D97-AF65-F5344CB8AC3E}">
        <p14:creationId xmlns:p14="http://schemas.microsoft.com/office/powerpoint/2010/main" val="36858426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0B7752B-728D-4CA3-8923-C4F7F7702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A23CF6-7D4F-32C9-BE3A-232F1FD944D4}"/>
              </a:ext>
            </a:extLst>
          </p:cNvPr>
          <p:cNvSpPr>
            <a:spLocks noGrp="1"/>
          </p:cNvSpPr>
          <p:nvPr>
            <p:ph type="title"/>
          </p:nvPr>
        </p:nvSpPr>
        <p:spPr>
          <a:xfrm>
            <a:off x="550863" y="549275"/>
            <a:ext cx="3565525" cy="5543549"/>
          </a:xfrm>
        </p:spPr>
        <p:txBody>
          <a:bodyPr wrap="square" anchor="ctr">
            <a:normAutofit/>
          </a:bodyPr>
          <a:lstStyle/>
          <a:p>
            <a:r>
              <a:rPr lang="en-US" dirty="0"/>
              <a:t>To make a TO or not to make a TO?</a:t>
            </a:r>
          </a:p>
        </p:txBody>
      </p:sp>
      <p:sp>
        <p:nvSpPr>
          <p:cNvPr id="11" name="Rectangle 10">
            <a:extLst>
              <a:ext uri="{FF2B5EF4-FFF2-40B4-BE49-F238E27FC236}">
                <a16:creationId xmlns:a16="http://schemas.microsoft.com/office/drawing/2014/main" id="{429899A3-416E-4DB5-846D-023526052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0899" y="0"/>
            <a:ext cx="7641102" cy="6858000"/>
          </a:xfrm>
          <a:prstGeom prst="rect">
            <a:avLst/>
          </a:prstGeom>
          <a:solidFill>
            <a:schemeClr val="bg2">
              <a:lumMod val="10000"/>
              <a:lumOff val="9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57283FAE-0EF8-90B4-379F-1B024EDE6AD6}"/>
              </a:ext>
            </a:extLst>
          </p:cNvPr>
          <p:cNvGraphicFramePr>
            <a:graphicFrameLocks noGrp="1"/>
          </p:cNvGraphicFramePr>
          <p:nvPr>
            <p:ph idx="1"/>
            <p:extLst>
              <p:ext uri="{D42A27DB-BD31-4B8C-83A1-F6EECF244321}">
                <p14:modId xmlns:p14="http://schemas.microsoft.com/office/powerpoint/2010/main" val="1973106595"/>
              </p:ext>
            </p:extLst>
          </p:nvPr>
        </p:nvGraphicFramePr>
        <p:xfrm>
          <a:off x="5267325" y="549275"/>
          <a:ext cx="6373814" cy="5759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75988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26F4C-C0A5-E581-4F4F-26AADE2544A9}"/>
              </a:ext>
            </a:extLst>
          </p:cNvPr>
          <p:cNvSpPr>
            <a:spLocks noGrp="1"/>
          </p:cNvSpPr>
          <p:nvPr>
            <p:ph type="title"/>
          </p:nvPr>
        </p:nvSpPr>
        <p:spPr>
          <a:xfrm>
            <a:off x="550863" y="549275"/>
            <a:ext cx="3565525" cy="5543549"/>
          </a:xfrm>
        </p:spPr>
        <p:txBody>
          <a:bodyPr wrap="square" anchor="ctr">
            <a:normAutofit/>
          </a:bodyPr>
          <a:lstStyle/>
          <a:p>
            <a:r>
              <a:rPr lang="en-US" dirty="0"/>
              <a:t>Lord Steyn’s four propositions</a:t>
            </a:r>
          </a:p>
        </p:txBody>
      </p:sp>
      <p:graphicFrame>
        <p:nvGraphicFramePr>
          <p:cNvPr id="5" name="Content Placeholder 2">
            <a:extLst>
              <a:ext uri="{FF2B5EF4-FFF2-40B4-BE49-F238E27FC236}">
                <a16:creationId xmlns:a16="http://schemas.microsoft.com/office/drawing/2014/main" id="{A7FE4B62-06AD-4901-841A-6359DD1C4F06}"/>
              </a:ext>
            </a:extLst>
          </p:cNvPr>
          <p:cNvGraphicFramePr>
            <a:graphicFrameLocks noGrp="1"/>
          </p:cNvGraphicFramePr>
          <p:nvPr>
            <p:ph idx="1"/>
            <p:extLst>
              <p:ext uri="{D42A27DB-BD31-4B8C-83A1-F6EECF244321}">
                <p14:modId xmlns:p14="http://schemas.microsoft.com/office/powerpoint/2010/main" val="2424475883"/>
              </p:ext>
            </p:extLst>
          </p:nvPr>
        </p:nvGraphicFramePr>
        <p:xfrm>
          <a:off x="5267325" y="549275"/>
          <a:ext cx="6373814" cy="5759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489066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BDD494A9-A655-6CF3-5553-D75DBC483558}"/>
            </a:ext>
          </a:extLst>
        </p:cNvPr>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60B7752B-728D-4CA3-8923-C4F7F7702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C334AF-35C2-5F34-8EB9-F2E20332DCED}"/>
              </a:ext>
            </a:extLst>
          </p:cNvPr>
          <p:cNvSpPr>
            <a:spLocks noGrp="1"/>
          </p:cNvSpPr>
          <p:nvPr>
            <p:ph type="title"/>
          </p:nvPr>
        </p:nvSpPr>
        <p:spPr>
          <a:xfrm>
            <a:off x="550863" y="1520825"/>
            <a:ext cx="4535487" cy="3779838"/>
          </a:xfrm>
        </p:spPr>
        <p:txBody>
          <a:bodyPr anchor="ctr">
            <a:normAutofit/>
          </a:bodyPr>
          <a:lstStyle/>
          <a:p>
            <a:r>
              <a:rPr lang="en-US" sz="6400"/>
              <a:t>To make a TO or not to make a TO?</a:t>
            </a:r>
          </a:p>
        </p:txBody>
      </p:sp>
      <p:graphicFrame>
        <p:nvGraphicFramePr>
          <p:cNvPr id="5" name="Content Placeholder 2">
            <a:extLst>
              <a:ext uri="{FF2B5EF4-FFF2-40B4-BE49-F238E27FC236}">
                <a16:creationId xmlns:a16="http://schemas.microsoft.com/office/drawing/2014/main" id="{AE55E5CE-F087-7800-573A-9D768DE49C19}"/>
              </a:ext>
            </a:extLst>
          </p:cNvPr>
          <p:cNvGraphicFramePr>
            <a:graphicFrameLocks noGrp="1"/>
          </p:cNvGraphicFramePr>
          <p:nvPr>
            <p:ph idx="1"/>
            <p:extLst>
              <p:ext uri="{D42A27DB-BD31-4B8C-83A1-F6EECF244321}">
                <p14:modId xmlns:p14="http://schemas.microsoft.com/office/powerpoint/2010/main" val="304924140"/>
              </p:ext>
            </p:extLst>
          </p:nvPr>
        </p:nvGraphicFramePr>
        <p:xfrm>
          <a:off x="5267325" y="549275"/>
          <a:ext cx="6373814" cy="5759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061458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2C3C2-1AF7-1CED-5804-2F683C959C12}"/>
              </a:ext>
            </a:extLst>
          </p:cNvPr>
          <p:cNvSpPr>
            <a:spLocks noGrp="1"/>
          </p:cNvSpPr>
          <p:nvPr>
            <p:ph type="title"/>
          </p:nvPr>
        </p:nvSpPr>
        <p:spPr/>
        <p:txBody>
          <a:bodyPr/>
          <a:lstStyle/>
          <a:p>
            <a:r>
              <a:rPr lang="en-US" dirty="0"/>
              <a:t>Financial Remedy cases</a:t>
            </a:r>
          </a:p>
        </p:txBody>
      </p:sp>
      <p:sp>
        <p:nvSpPr>
          <p:cNvPr id="4" name="Text Placeholder 3">
            <a:extLst>
              <a:ext uri="{FF2B5EF4-FFF2-40B4-BE49-F238E27FC236}">
                <a16:creationId xmlns:a16="http://schemas.microsoft.com/office/drawing/2014/main" id="{13EEEB0A-BC3E-D46E-2C8B-461DDF480C9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1894638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56" name="Rectangle 2055">
            <a:extLst>
              <a:ext uri="{FF2B5EF4-FFF2-40B4-BE49-F238E27FC236}">
                <a16:creationId xmlns:a16="http://schemas.microsoft.com/office/drawing/2014/main" id="{A5931BE0-4B93-4D6C-878E-ACC59D6B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BEB0BF-E21A-09E8-1420-C65CA3C4ABDA}"/>
              </a:ext>
            </a:extLst>
          </p:cNvPr>
          <p:cNvSpPr>
            <a:spLocks noGrp="1"/>
          </p:cNvSpPr>
          <p:nvPr>
            <p:ph type="title"/>
          </p:nvPr>
        </p:nvSpPr>
        <p:spPr>
          <a:xfrm>
            <a:off x="3359149" y="1520825"/>
            <a:ext cx="8281987" cy="1333057"/>
          </a:xfrm>
        </p:spPr>
        <p:txBody>
          <a:bodyPr wrap="square" anchor="t">
            <a:normAutofit fontScale="90000"/>
          </a:bodyPr>
          <a:lstStyle/>
          <a:p>
            <a:r>
              <a:rPr lang="en-GB" dirty="0"/>
              <a:t>General limits on publication in FR (maybe)</a:t>
            </a:r>
          </a:p>
        </p:txBody>
      </p:sp>
      <p:sp>
        <p:nvSpPr>
          <p:cNvPr id="2058" name="Oval 2057">
            <a:extLst>
              <a:ext uri="{FF2B5EF4-FFF2-40B4-BE49-F238E27FC236}">
                <a16:creationId xmlns:a16="http://schemas.microsoft.com/office/drawing/2014/main" id="{4EC6425F-E8EE-490A-BF3A-601C9A5EFD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15959" y="2187353"/>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60" name="Freeform: Shape 2059">
            <a:extLst>
              <a:ext uri="{FF2B5EF4-FFF2-40B4-BE49-F238E27FC236}">
                <a16:creationId xmlns:a16="http://schemas.microsoft.com/office/drawing/2014/main" id="{C493A507-59A1-4B5A-A52D-933516EEC3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373008" y="4919835"/>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96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62" name="Freeform: Shape 2061">
            <a:extLst>
              <a:ext uri="{FF2B5EF4-FFF2-40B4-BE49-F238E27FC236}">
                <a16:creationId xmlns:a16="http://schemas.microsoft.com/office/drawing/2014/main" id="{2EF1810E-C1C8-44A5-ADCF-24B4EAA1DD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476583" y="4760475"/>
            <a:ext cx="1853969" cy="1042921"/>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75000"/>
              <a:lumOff val="25000"/>
              <a:alpha val="6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64" name="Oval 2063">
            <a:extLst>
              <a:ext uri="{FF2B5EF4-FFF2-40B4-BE49-F238E27FC236}">
                <a16:creationId xmlns:a16="http://schemas.microsoft.com/office/drawing/2014/main" id="{6B180A47-07F3-45CF-91AB-5F26C83AB7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1085139" y="4330312"/>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66" name="Oval 2065">
            <a:extLst>
              <a:ext uri="{FF2B5EF4-FFF2-40B4-BE49-F238E27FC236}">
                <a16:creationId xmlns:a16="http://schemas.microsoft.com/office/drawing/2014/main" id="{7A7405C2-5931-4635-A369-516BE02E3F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2066166" y="5311337"/>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0B99A95A-6672-9B80-B838-03D8C7253ADB}"/>
              </a:ext>
            </a:extLst>
          </p:cNvPr>
          <p:cNvSpPr>
            <a:spLocks noGrp="1"/>
          </p:cNvSpPr>
          <p:nvPr>
            <p:ph idx="1"/>
          </p:nvPr>
        </p:nvSpPr>
        <p:spPr>
          <a:xfrm>
            <a:off x="3377566" y="3052367"/>
            <a:ext cx="7326948" cy="3040458"/>
          </a:xfrm>
        </p:spPr>
        <p:txBody>
          <a:bodyPr anchor="t">
            <a:normAutofit fontScale="92500"/>
          </a:bodyPr>
          <a:lstStyle/>
          <a:p>
            <a:r>
              <a:rPr lang="en-GB" dirty="0"/>
              <a:t>Judicial Proceedings (Regulation of Reports) Act 1926?</a:t>
            </a:r>
          </a:p>
          <a:p>
            <a:r>
              <a:rPr lang="en-GB" dirty="0"/>
              <a:t>Implied undertaking not to disclose (see </a:t>
            </a:r>
            <a:r>
              <a:rPr lang="en-GB" i="1" dirty="0" err="1"/>
              <a:t>Clibbery</a:t>
            </a:r>
            <a:r>
              <a:rPr lang="en-GB" i="1" dirty="0"/>
              <a:t> v Allan (No 2) </a:t>
            </a:r>
            <a:r>
              <a:rPr lang="en-GB" dirty="0"/>
              <a:t>[2002] EWCA </a:t>
            </a:r>
            <a:r>
              <a:rPr lang="en-GB" dirty="0" err="1"/>
              <a:t>Civ</a:t>
            </a:r>
            <a:r>
              <a:rPr lang="en-GB" dirty="0"/>
              <a:t> 45; and </a:t>
            </a:r>
            <a:r>
              <a:rPr lang="en-GB" i="1" dirty="0"/>
              <a:t>Hodgson v Imperial Tobacco Ltd </a:t>
            </a:r>
            <a:r>
              <a:rPr lang="en-GB" dirty="0"/>
              <a:t>[1998] EWCA </a:t>
            </a:r>
            <a:r>
              <a:rPr lang="en-GB" dirty="0" err="1"/>
              <a:t>Civ</a:t>
            </a:r>
            <a:r>
              <a:rPr lang="en-GB" dirty="0"/>
              <a:t> 224.</a:t>
            </a:r>
            <a:r>
              <a:rPr lang="en-GB" i="1" dirty="0"/>
              <a:t> </a:t>
            </a:r>
          </a:p>
          <a:p>
            <a:r>
              <a:rPr lang="en-GB" dirty="0"/>
              <a:t>Civil liability for breach of duty of confidentiality?</a:t>
            </a:r>
          </a:p>
          <a:p>
            <a:r>
              <a:rPr lang="en-GB" dirty="0"/>
              <a:t>S12 if wholly or mainly ref child?</a:t>
            </a:r>
          </a:p>
          <a:p>
            <a:pPr marL="0" indent="0">
              <a:buNone/>
            </a:pPr>
            <a:endParaRPr lang="en-GB" dirty="0"/>
          </a:p>
        </p:txBody>
      </p:sp>
      <p:pic>
        <p:nvPicPr>
          <p:cNvPr id="2050" name="Picture 2">
            <a:hlinkClick r:id="rId3"/>
            <a:extLst>
              <a:ext uri="{FF2B5EF4-FFF2-40B4-BE49-F238E27FC236}">
                <a16:creationId xmlns:a16="http://schemas.microsoft.com/office/drawing/2014/main" id="{301D284B-BC55-FB31-AE5D-3FD555EE9A5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63150" y="-274638"/>
            <a:ext cx="85725" cy="10477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a:hlinkClick r:id="rId5"/>
            <a:extLst>
              <a:ext uri="{FF2B5EF4-FFF2-40B4-BE49-F238E27FC236}">
                <a16:creationId xmlns:a16="http://schemas.microsoft.com/office/drawing/2014/main" id="{87CD1AE8-614E-0493-C5B3-57ED54C2487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274300" y="-274638"/>
            <a:ext cx="85725" cy="10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42598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0B7752B-728D-4CA3-8923-C4F7F7702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374944-F5C9-DE84-5DA3-917EFD75E343}"/>
              </a:ext>
            </a:extLst>
          </p:cNvPr>
          <p:cNvSpPr>
            <a:spLocks noGrp="1"/>
          </p:cNvSpPr>
          <p:nvPr>
            <p:ph type="title"/>
          </p:nvPr>
        </p:nvSpPr>
        <p:spPr>
          <a:xfrm>
            <a:off x="550863" y="549275"/>
            <a:ext cx="3565525" cy="5543549"/>
          </a:xfrm>
        </p:spPr>
        <p:txBody>
          <a:bodyPr wrap="square" anchor="ctr">
            <a:normAutofit/>
          </a:bodyPr>
          <a:lstStyle/>
          <a:p>
            <a:r>
              <a:rPr lang="en-US" dirty="0"/>
              <a:t>The FR Pilot</a:t>
            </a:r>
          </a:p>
        </p:txBody>
      </p:sp>
      <p:sp>
        <p:nvSpPr>
          <p:cNvPr id="11" name="Rectangle 10">
            <a:extLst>
              <a:ext uri="{FF2B5EF4-FFF2-40B4-BE49-F238E27FC236}">
                <a16:creationId xmlns:a16="http://schemas.microsoft.com/office/drawing/2014/main" id="{429899A3-416E-4DB5-846D-023526052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0899" y="0"/>
            <a:ext cx="7641102" cy="6858000"/>
          </a:xfrm>
          <a:prstGeom prst="rect">
            <a:avLst/>
          </a:prstGeom>
          <a:solidFill>
            <a:schemeClr val="bg2">
              <a:lumMod val="10000"/>
              <a:lumOff val="9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74CEF6CB-7D1B-9808-1D45-8DD59B79DCE0}"/>
              </a:ext>
            </a:extLst>
          </p:cNvPr>
          <p:cNvGraphicFramePr>
            <a:graphicFrameLocks noGrp="1"/>
          </p:cNvGraphicFramePr>
          <p:nvPr>
            <p:ph idx="1"/>
            <p:extLst>
              <p:ext uri="{D42A27DB-BD31-4B8C-83A1-F6EECF244321}">
                <p14:modId xmlns:p14="http://schemas.microsoft.com/office/powerpoint/2010/main" val="1372022221"/>
              </p:ext>
            </p:extLst>
          </p:nvPr>
        </p:nvGraphicFramePr>
        <p:xfrm>
          <a:off x="5267325" y="549275"/>
          <a:ext cx="6373814" cy="5759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333307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054DA-D451-D593-CF64-FACA724562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E6D133-28A9-9CF6-2195-37946E79D310}"/>
              </a:ext>
            </a:extLst>
          </p:cNvPr>
          <p:cNvSpPr>
            <a:spLocks noGrp="1"/>
          </p:cNvSpPr>
          <p:nvPr>
            <p:ph type="title"/>
          </p:nvPr>
        </p:nvSpPr>
        <p:spPr/>
        <p:txBody>
          <a:bodyPr/>
          <a:lstStyle/>
          <a:p>
            <a:r>
              <a:rPr lang="en-US" dirty="0"/>
              <a:t>The FR T.O.</a:t>
            </a:r>
          </a:p>
        </p:txBody>
      </p:sp>
      <p:sp>
        <p:nvSpPr>
          <p:cNvPr id="3" name="Content Placeholder 2">
            <a:extLst>
              <a:ext uri="{FF2B5EF4-FFF2-40B4-BE49-F238E27FC236}">
                <a16:creationId xmlns:a16="http://schemas.microsoft.com/office/drawing/2014/main" id="{1969336B-D1F6-E330-C189-A84B8C187D56}"/>
              </a:ext>
            </a:extLst>
          </p:cNvPr>
          <p:cNvSpPr>
            <a:spLocks noGrp="1"/>
          </p:cNvSpPr>
          <p:nvPr>
            <p:ph idx="1"/>
          </p:nvPr>
        </p:nvSpPr>
        <p:spPr/>
        <p:txBody>
          <a:bodyPr>
            <a:normAutofit lnSpcReduction="10000"/>
          </a:bodyPr>
          <a:lstStyle/>
          <a:p>
            <a:r>
              <a:rPr lang="en-US" sz="3200" dirty="0"/>
              <a:t>As with Children T.O., facilitates and regulates reporting providing clarity and protection for parties and reporters</a:t>
            </a:r>
          </a:p>
          <a:p>
            <a:r>
              <a:rPr lang="en-US" sz="3200" dirty="0"/>
              <a:t>Protects: </a:t>
            </a:r>
          </a:p>
          <a:p>
            <a:pPr lvl="1"/>
            <a:r>
              <a:rPr lang="en-US" sz="2400" dirty="0"/>
              <a:t>Names and addresses of school, place of work, real property, </a:t>
            </a:r>
          </a:p>
          <a:p>
            <a:pPr lvl="1"/>
            <a:r>
              <a:rPr lang="en-US" sz="2400" dirty="0"/>
              <a:t>identity of accounts, investments, employer, private company or partnership, </a:t>
            </a:r>
          </a:p>
          <a:p>
            <a:pPr lvl="1"/>
            <a:r>
              <a:rPr lang="en-US" sz="2400" dirty="0"/>
              <a:t>identity of non-expert witnesses.</a:t>
            </a:r>
          </a:p>
          <a:p>
            <a:endParaRPr lang="en-US" dirty="0"/>
          </a:p>
          <a:p>
            <a:endParaRPr lang="en-US" dirty="0"/>
          </a:p>
        </p:txBody>
      </p:sp>
    </p:spTree>
    <p:extLst>
      <p:ext uri="{BB962C8B-B14F-4D97-AF65-F5344CB8AC3E}">
        <p14:creationId xmlns:p14="http://schemas.microsoft.com/office/powerpoint/2010/main" val="557788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2142-FF85-4AFB-65F1-4A8ECC533BF2}"/>
              </a:ext>
            </a:extLst>
          </p:cNvPr>
          <p:cNvSpPr>
            <a:spLocks noGrp="1"/>
          </p:cNvSpPr>
          <p:nvPr>
            <p:ph type="title"/>
          </p:nvPr>
        </p:nvSpPr>
        <p:spPr/>
        <p:txBody>
          <a:bodyPr>
            <a:normAutofit fontScale="90000"/>
          </a:bodyPr>
          <a:lstStyle/>
          <a:p>
            <a:r>
              <a:rPr lang="en-US" dirty="0"/>
              <a:t>What to do if a reporter attends (or wants to attend) your hearing?</a:t>
            </a:r>
          </a:p>
        </p:txBody>
      </p:sp>
      <p:sp>
        <p:nvSpPr>
          <p:cNvPr id="3" name="Content Placeholder 2">
            <a:extLst>
              <a:ext uri="{FF2B5EF4-FFF2-40B4-BE49-F238E27FC236}">
                <a16:creationId xmlns:a16="http://schemas.microsoft.com/office/drawing/2014/main" id="{7845C280-3936-1E4B-8D1C-E1A631CE8497}"/>
              </a:ext>
            </a:extLst>
          </p:cNvPr>
          <p:cNvSpPr>
            <a:spLocks noGrp="1"/>
          </p:cNvSpPr>
          <p:nvPr>
            <p:ph idx="1"/>
          </p:nvPr>
        </p:nvSpPr>
        <p:spPr/>
        <p:txBody>
          <a:bodyPr>
            <a:normAutofit fontScale="70000" lnSpcReduction="20000"/>
          </a:bodyPr>
          <a:lstStyle/>
          <a:p>
            <a:r>
              <a:rPr lang="en-US" sz="3200" dirty="0"/>
              <a:t>TP Guidance based on case law and hands on experience of use of FPR 27.11. </a:t>
            </a:r>
          </a:p>
          <a:p>
            <a:r>
              <a:rPr lang="en-US" sz="3200" dirty="0"/>
              <a:t>Key principles</a:t>
            </a:r>
          </a:p>
          <a:p>
            <a:pPr lvl="1"/>
            <a:r>
              <a:rPr lang="en-US" sz="2000" dirty="0"/>
              <a:t>Reporters do not need to apply to attend (most) hearings</a:t>
            </a:r>
          </a:p>
          <a:p>
            <a:pPr lvl="1"/>
            <a:r>
              <a:rPr lang="en-US" sz="2000" dirty="0"/>
              <a:t>What a reporter is permitted to report will depend on the nature of the hearing / proceedings</a:t>
            </a:r>
          </a:p>
          <a:p>
            <a:pPr lvl="1"/>
            <a:r>
              <a:rPr lang="en-US" sz="2000" dirty="0"/>
              <a:t>A reporter should not be asked to reveal their source</a:t>
            </a:r>
          </a:p>
          <a:p>
            <a:pPr lvl="1"/>
            <a:r>
              <a:rPr lang="en-US" sz="2000" dirty="0"/>
              <a:t>Editorial control of reporting not part of court’s function</a:t>
            </a:r>
          </a:p>
          <a:p>
            <a:pPr lvl="1"/>
            <a:r>
              <a:rPr lang="en-US" sz="2000" dirty="0"/>
              <a:t>Communication is key</a:t>
            </a:r>
          </a:p>
          <a:p>
            <a:pPr lvl="1"/>
            <a:r>
              <a:rPr lang="en-US" sz="2000" dirty="0"/>
              <a:t>Due process - involve reporters in decision making</a:t>
            </a:r>
          </a:p>
          <a:p>
            <a:r>
              <a:rPr lang="en-US" sz="2800" dirty="0"/>
              <a:t>NB Refer to RP and non-RP versions Jan 24</a:t>
            </a:r>
          </a:p>
        </p:txBody>
      </p:sp>
    </p:spTree>
    <p:extLst>
      <p:ext uri="{BB962C8B-B14F-4D97-AF65-F5344CB8AC3E}">
        <p14:creationId xmlns:p14="http://schemas.microsoft.com/office/powerpoint/2010/main" val="25969468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057107FD-75AD-424A-C3F7-CC8867E32EB6}"/>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0B7752B-728D-4CA3-8923-C4F7F7702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6BF8E2-377F-7A97-DD76-52EA7630E036}"/>
              </a:ext>
            </a:extLst>
          </p:cNvPr>
          <p:cNvSpPr>
            <a:spLocks noGrp="1"/>
          </p:cNvSpPr>
          <p:nvPr>
            <p:ph type="title"/>
          </p:nvPr>
        </p:nvSpPr>
        <p:spPr>
          <a:xfrm>
            <a:off x="550863" y="549275"/>
            <a:ext cx="3565525" cy="5543549"/>
          </a:xfrm>
        </p:spPr>
        <p:txBody>
          <a:bodyPr wrap="square" anchor="ctr">
            <a:normAutofit/>
          </a:bodyPr>
          <a:lstStyle/>
          <a:p>
            <a:r>
              <a:rPr lang="en-US" dirty="0"/>
              <a:t>Some practicalities (both pilots)</a:t>
            </a:r>
          </a:p>
        </p:txBody>
      </p:sp>
      <p:sp>
        <p:nvSpPr>
          <p:cNvPr id="11" name="Rectangle 10">
            <a:extLst>
              <a:ext uri="{FF2B5EF4-FFF2-40B4-BE49-F238E27FC236}">
                <a16:creationId xmlns:a16="http://schemas.microsoft.com/office/drawing/2014/main" id="{429899A3-416E-4DB5-846D-023526052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0899" y="0"/>
            <a:ext cx="7641102" cy="6858000"/>
          </a:xfrm>
          <a:prstGeom prst="rect">
            <a:avLst/>
          </a:prstGeom>
          <a:solidFill>
            <a:schemeClr val="bg2">
              <a:lumMod val="10000"/>
              <a:lumOff val="9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01D89C9B-AD09-6DD7-3244-8188853954D4}"/>
              </a:ext>
            </a:extLst>
          </p:cNvPr>
          <p:cNvGraphicFramePr>
            <a:graphicFrameLocks noGrp="1"/>
          </p:cNvGraphicFramePr>
          <p:nvPr>
            <p:ph idx="1"/>
            <p:extLst>
              <p:ext uri="{D42A27DB-BD31-4B8C-83A1-F6EECF244321}">
                <p14:modId xmlns:p14="http://schemas.microsoft.com/office/powerpoint/2010/main" val="3773892347"/>
              </p:ext>
            </p:extLst>
          </p:nvPr>
        </p:nvGraphicFramePr>
        <p:xfrm>
          <a:off x="5267325" y="549275"/>
          <a:ext cx="6373814" cy="5759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971969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60B7752B-728D-4CA3-8923-C4F7F7702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0DE9AD-4DD4-F981-4207-FE20B436092B}"/>
              </a:ext>
            </a:extLst>
          </p:cNvPr>
          <p:cNvSpPr>
            <a:spLocks noGrp="1"/>
          </p:cNvSpPr>
          <p:nvPr>
            <p:ph type="title"/>
          </p:nvPr>
        </p:nvSpPr>
        <p:spPr>
          <a:xfrm>
            <a:off x="550863" y="549275"/>
            <a:ext cx="3565525" cy="5543549"/>
          </a:xfrm>
        </p:spPr>
        <p:txBody>
          <a:bodyPr wrap="square" anchor="ctr">
            <a:normAutofit/>
          </a:bodyPr>
          <a:lstStyle/>
          <a:p>
            <a:r>
              <a:rPr lang="en-US"/>
              <a:t>Help grow legal blogging</a:t>
            </a:r>
            <a:endParaRPr lang="en-US" dirty="0"/>
          </a:p>
        </p:txBody>
      </p:sp>
      <p:sp>
        <p:nvSpPr>
          <p:cNvPr id="31" name="Rectangle 30">
            <a:extLst>
              <a:ext uri="{FF2B5EF4-FFF2-40B4-BE49-F238E27FC236}">
                <a16:creationId xmlns:a16="http://schemas.microsoft.com/office/drawing/2014/main" id="{429899A3-416E-4DB5-846D-023526052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0899" y="0"/>
            <a:ext cx="7641102" cy="6858000"/>
          </a:xfrm>
          <a:prstGeom prst="rect">
            <a:avLst/>
          </a:prstGeom>
          <a:solidFill>
            <a:schemeClr val="bg2">
              <a:lumMod val="10000"/>
              <a:lumOff val="9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EDBFC1C6-F6C9-ACE9-C735-63A9181F2AC7}"/>
              </a:ext>
            </a:extLst>
          </p:cNvPr>
          <p:cNvGraphicFramePr>
            <a:graphicFrameLocks noGrp="1"/>
          </p:cNvGraphicFramePr>
          <p:nvPr>
            <p:ph idx="1"/>
            <p:extLst>
              <p:ext uri="{D42A27DB-BD31-4B8C-83A1-F6EECF244321}">
                <p14:modId xmlns:p14="http://schemas.microsoft.com/office/powerpoint/2010/main" val="856714973"/>
              </p:ext>
            </p:extLst>
          </p:nvPr>
        </p:nvGraphicFramePr>
        <p:xfrm>
          <a:off x="5267325" y="549275"/>
          <a:ext cx="6373814" cy="5759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05460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96D70DF-24F3-B8D7-BECE-2EAE578E87BC}"/>
              </a:ext>
            </a:extLst>
          </p:cNvPr>
          <p:cNvSpPr>
            <a:spLocks noGrp="1"/>
          </p:cNvSpPr>
          <p:nvPr>
            <p:ph type="title"/>
          </p:nvPr>
        </p:nvSpPr>
        <p:spPr/>
        <p:txBody>
          <a:bodyPr>
            <a:normAutofit fontScale="90000"/>
          </a:bodyPr>
          <a:lstStyle/>
          <a:p>
            <a:r>
              <a:rPr lang="en-US" dirty="0"/>
              <a:t>Context: Transparency Review report Recommendations Oct 21</a:t>
            </a:r>
          </a:p>
        </p:txBody>
      </p:sp>
      <p:sp>
        <p:nvSpPr>
          <p:cNvPr id="5" name="Content Placeholder 4">
            <a:extLst>
              <a:ext uri="{FF2B5EF4-FFF2-40B4-BE49-F238E27FC236}">
                <a16:creationId xmlns:a16="http://schemas.microsoft.com/office/drawing/2014/main" id="{78C04B11-C01F-F267-08FB-1077752D49DF}"/>
              </a:ext>
            </a:extLst>
          </p:cNvPr>
          <p:cNvSpPr>
            <a:spLocks noGrp="1"/>
          </p:cNvSpPr>
          <p:nvPr>
            <p:ph idx="1"/>
          </p:nvPr>
        </p:nvSpPr>
        <p:spPr/>
        <p:txBody>
          <a:bodyPr>
            <a:normAutofit fontScale="62500" lnSpcReduction="20000"/>
          </a:bodyPr>
          <a:lstStyle/>
          <a:p>
            <a:endParaRPr lang="en-US" sz="3700" dirty="0"/>
          </a:p>
          <a:p>
            <a:r>
              <a:rPr lang="en-US" sz="4000" dirty="0"/>
              <a:t>Creation of Transparency Implementation Group ✅</a:t>
            </a:r>
          </a:p>
          <a:p>
            <a:r>
              <a:rPr lang="en-US" sz="3700" dirty="0"/>
              <a:t>Pilot reversal of presumption against reporting of family proceedings to allow journalists and legal bloggers to report on proceedings more easily ✅</a:t>
            </a:r>
          </a:p>
          <a:p>
            <a:r>
              <a:rPr lang="en-US" sz="3700" dirty="0"/>
              <a:t>Creation of media liaison committee ✅</a:t>
            </a:r>
          </a:p>
          <a:p>
            <a:r>
              <a:rPr lang="en-US" sz="3700" dirty="0" err="1"/>
              <a:t>Anonymisation</a:t>
            </a:r>
            <a:r>
              <a:rPr lang="en-US" sz="3700" dirty="0"/>
              <a:t> unit to assist in publication of </a:t>
            </a:r>
            <a:r>
              <a:rPr lang="en-US" sz="3700" dirty="0" err="1"/>
              <a:t>anonymised</a:t>
            </a:r>
            <a:r>
              <a:rPr lang="en-US" sz="3700" dirty="0"/>
              <a:t> judgments </a:t>
            </a:r>
            <a:r>
              <a:rPr lang="en-US" sz="4000" dirty="0"/>
              <a:t>❌🟠</a:t>
            </a:r>
            <a:endParaRPr lang="en-US" sz="3700" dirty="0"/>
          </a:p>
          <a:p>
            <a:r>
              <a:rPr lang="en-US" sz="3700" dirty="0"/>
              <a:t>Review and consolidation of existing guidance </a:t>
            </a:r>
            <a:r>
              <a:rPr lang="en-US" sz="4000" dirty="0"/>
              <a:t>❌🟠</a:t>
            </a:r>
          </a:p>
          <a:p>
            <a:endParaRPr lang="en-US" sz="3700" dirty="0"/>
          </a:p>
          <a:p>
            <a:endParaRPr lang="en-US" dirty="0"/>
          </a:p>
        </p:txBody>
      </p:sp>
    </p:spTree>
    <p:extLst>
      <p:ext uri="{BB962C8B-B14F-4D97-AF65-F5344CB8AC3E}">
        <p14:creationId xmlns:p14="http://schemas.microsoft.com/office/powerpoint/2010/main" val="7140953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3BDBC526-6DCD-4FF6-8395-D8C22E46E5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998" y="5334748"/>
            <a:ext cx="678135" cy="990000"/>
            <a:chOff x="10490969" y="1448827"/>
            <a:chExt cx="678135" cy="990000"/>
          </a:xfrm>
        </p:grpSpPr>
        <p:sp>
          <p:nvSpPr>
            <p:cNvPr id="24" name="Freeform: Shape 23">
              <a:extLst>
                <a:ext uri="{FF2B5EF4-FFF2-40B4-BE49-F238E27FC236}">
                  <a16:creationId xmlns:a16="http://schemas.microsoft.com/office/drawing/2014/main" id="{02ECB475-568C-47AC-B16D-2E202DEB2DE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5" name="Oval 24">
              <a:extLst>
                <a:ext uri="{FF2B5EF4-FFF2-40B4-BE49-F238E27FC236}">
                  <a16:creationId xmlns:a16="http://schemas.microsoft.com/office/drawing/2014/main" id="{080D8764-525A-441E-B58F-068E82F097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Oval 25">
              <a:extLst>
                <a:ext uri="{FF2B5EF4-FFF2-40B4-BE49-F238E27FC236}">
                  <a16:creationId xmlns:a16="http://schemas.microsoft.com/office/drawing/2014/main" id="{11196109-6F2B-4738-B2FC-2CCC753AAB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7" name="Freeform: Shape 26">
              <a:extLst>
                <a:ext uri="{FF2B5EF4-FFF2-40B4-BE49-F238E27FC236}">
                  <a16:creationId xmlns:a16="http://schemas.microsoft.com/office/drawing/2014/main" id="{F7E468C2-69B8-470B-85E3-801A3CB1D7E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useBgFill="1">
        <p:nvSpPr>
          <p:cNvPr id="29" name="Rectangle 28">
            <a:extLst>
              <a:ext uri="{FF2B5EF4-FFF2-40B4-BE49-F238E27FC236}">
                <a16:creationId xmlns:a16="http://schemas.microsoft.com/office/drawing/2014/main" id="{A5931BE0-4B93-4D6C-878E-ACC59D6B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63E3207E-C746-4BDF-2853-226308A4A9BD}"/>
              </a:ext>
            </a:extLst>
          </p:cNvPr>
          <p:cNvSpPr>
            <a:spLocks noGrp="1"/>
          </p:cNvSpPr>
          <p:nvPr>
            <p:ph type="title"/>
          </p:nvPr>
        </p:nvSpPr>
        <p:spPr>
          <a:xfrm>
            <a:off x="723263" y="105969"/>
            <a:ext cx="4713922" cy="1997855"/>
          </a:xfrm>
        </p:spPr>
        <p:txBody>
          <a:bodyPr vert="horz" wrap="square" lIns="0" tIns="0" rIns="0" bIns="0" rtlCol="0" anchor="t" anchorCtr="0">
            <a:normAutofit/>
          </a:bodyPr>
          <a:lstStyle/>
          <a:p>
            <a:r>
              <a:rPr lang="en-US" sz="4800" dirty="0"/>
              <a:t>Resources</a:t>
            </a:r>
          </a:p>
        </p:txBody>
      </p:sp>
      <p:sp>
        <p:nvSpPr>
          <p:cNvPr id="5" name="Content Placeholder 4">
            <a:extLst>
              <a:ext uri="{FF2B5EF4-FFF2-40B4-BE49-F238E27FC236}">
                <a16:creationId xmlns:a16="http://schemas.microsoft.com/office/drawing/2014/main" id="{3AC519DC-BEBD-608A-743D-32E1CEF95358}"/>
              </a:ext>
            </a:extLst>
          </p:cNvPr>
          <p:cNvSpPr>
            <a:spLocks noGrp="1"/>
          </p:cNvSpPr>
          <p:nvPr>
            <p:ph type="body" sz="half" idx="2"/>
          </p:nvPr>
        </p:nvSpPr>
        <p:spPr>
          <a:xfrm>
            <a:off x="723263" y="1305188"/>
            <a:ext cx="8206728" cy="5047675"/>
          </a:xfrm>
        </p:spPr>
        <p:txBody>
          <a:bodyPr vert="horz" wrap="square" lIns="0" tIns="0" rIns="0" bIns="0" rtlCol="0" anchor="t">
            <a:normAutofit lnSpcReduction="10000"/>
          </a:bodyPr>
          <a:lstStyle/>
          <a:p>
            <a:pPr indent="-228600">
              <a:lnSpc>
                <a:spcPct val="100000"/>
              </a:lnSpc>
              <a:buFont typeface="Arial" panose="020B0604020202020204" pitchFamily="34" charset="0"/>
              <a:buChar char="•"/>
            </a:pPr>
            <a:r>
              <a:rPr lang="en-US" sz="2000" dirty="0"/>
              <a:t>TP: </a:t>
            </a:r>
            <a:r>
              <a:rPr lang="en-US" sz="2000" dirty="0">
                <a:hlinkClick r:id="rId3"/>
              </a:rPr>
              <a:t>www.transparencyproject.org.uk</a:t>
            </a:r>
            <a:endParaRPr lang="en-US" sz="2000" dirty="0"/>
          </a:p>
          <a:p>
            <a:pPr lvl="1" indent="-228600">
              <a:lnSpc>
                <a:spcPct val="100000"/>
              </a:lnSpc>
              <a:buFont typeface="Arial" panose="020B0604020202020204" pitchFamily="34" charset="0"/>
              <a:buChar char="•"/>
            </a:pPr>
            <a:r>
              <a:rPr lang="en-US" sz="1800" dirty="0"/>
              <a:t>Guidance  - What to do if a reporter attends (or wants to attend) your hearing </a:t>
            </a:r>
            <a:r>
              <a:rPr lang="en-US" sz="1800" dirty="0">
                <a:hlinkClick r:id="rId4"/>
              </a:rPr>
              <a:t>https://transparencyproject.org.uk/resources/</a:t>
            </a:r>
            <a:r>
              <a:rPr lang="en-US" sz="1800" dirty="0"/>
              <a:t> (updated Jan 24)</a:t>
            </a:r>
          </a:p>
          <a:p>
            <a:pPr lvl="1" indent="-228600">
              <a:lnSpc>
                <a:spcPct val="100000"/>
              </a:lnSpc>
              <a:buFont typeface="Arial" panose="020B0604020202020204" pitchFamily="34" charset="0"/>
              <a:buChar char="•"/>
            </a:pPr>
            <a:r>
              <a:rPr lang="en-US" sz="1800" dirty="0"/>
              <a:t>Legal bloggers information </a:t>
            </a:r>
            <a:r>
              <a:rPr lang="en-US" sz="1800" dirty="0">
                <a:hlinkClick r:id="rId5"/>
              </a:rPr>
              <a:t>www.transparencyproject.org.uk/legalbloggers</a:t>
            </a:r>
            <a:r>
              <a:rPr lang="en-US" sz="1800" dirty="0"/>
              <a:t> </a:t>
            </a:r>
          </a:p>
          <a:p>
            <a:pPr indent="-228600">
              <a:lnSpc>
                <a:spcPct val="100000"/>
              </a:lnSpc>
              <a:buFont typeface="Arial" panose="020B0604020202020204" pitchFamily="34" charset="0"/>
              <a:buChar char="•"/>
            </a:pPr>
            <a:r>
              <a:rPr lang="en-US" sz="2000" dirty="0"/>
              <a:t>TIG and RP information links: </a:t>
            </a:r>
            <a:r>
              <a:rPr lang="en-US" sz="2000" dirty="0">
                <a:hlinkClick r:id="rId6"/>
              </a:rPr>
              <a:t>https://linktr.ee/TransparencyImplementation</a:t>
            </a:r>
            <a:r>
              <a:rPr lang="en-US" sz="2000" dirty="0"/>
              <a:t> </a:t>
            </a:r>
          </a:p>
          <a:p>
            <a:pPr indent="-228600">
              <a:lnSpc>
                <a:spcPct val="100000"/>
              </a:lnSpc>
              <a:buFont typeface="Arial" panose="020B0604020202020204" pitchFamily="34" charset="0"/>
              <a:buChar char="•"/>
            </a:pPr>
            <a:r>
              <a:rPr lang="en-US" sz="2000" dirty="0"/>
              <a:t>FR TIG Subgroup report </a:t>
            </a:r>
            <a:r>
              <a:rPr lang="en-US" sz="2000" dirty="0">
                <a:hlinkClick r:id="rId7"/>
              </a:rPr>
              <a:t>https://www.judiciary.uk/guidance-and-resources/final-report-of-the-financial-remedies-court-frc-sub-group-of-the-transparency-implementation-group/</a:t>
            </a:r>
            <a:r>
              <a:rPr lang="en-US" sz="2000" dirty="0"/>
              <a:t>   </a:t>
            </a:r>
          </a:p>
          <a:p>
            <a:pPr indent="-228600">
              <a:lnSpc>
                <a:spcPct val="100000"/>
              </a:lnSpc>
              <a:buFont typeface="Arial" panose="020B0604020202020204" pitchFamily="34" charset="0"/>
              <a:buChar char="•"/>
            </a:pPr>
            <a:r>
              <a:rPr lang="en-US" sz="2000" dirty="0"/>
              <a:t>FR guidance : </a:t>
            </a:r>
            <a:r>
              <a:rPr lang="en-US" sz="2000" dirty="0">
                <a:hlinkClick r:id="rId8"/>
              </a:rPr>
              <a:t>https://www.judiciary.uk/wp-content/uploads/2023/12/Reporting.PilotScheme.Final_.President.pdf</a:t>
            </a:r>
            <a:endParaRPr lang="en-US" sz="2000" dirty="0"/>
          </a:p>
          <a:p>
            <a:pPr indent="-228600">
              <a:lnSpc>
                <a:spcPct val="100000"/>
              </a:lnSpc>
              <a:buFont typeface="Arial" panose="020B0604020202020204" pitchFamily="34" charset="0"/>
              <a:buChar char="•"/>
            </a:pPr>
            <a:r>
              <a:rPr lang="en-US" sz="2000" dirty="0"/>
              <a:t>TBIJ: </a:t>
            </a:r>
            <a:r>
              <a:rPr lang="en-US" sz="2000" dirty="0">
                <a:hlinkClick r:id="rId9"/>
              </a:rPr>
              <a:t>www.thebureauinvestigates.com/hubs/family-justice</a:t>
            </a:r>
            <a:endParaRPr lang="en-US" sz="2000" dirty="0"/>
          </a:p>
          <a:p>
            <a:pPr indent="-228600">
              <a:lnSpc>
                <a:spcPct val="100000"/>
              </a:lnSpc>
              <a:buFont typeface="Arial" panose="020B0604020202020204" pitchFamily="34" charset="0"/>
              <a:buChar char="•"/>
            </a:pPr>
            <a:endParaRPr lang="en-US" sz="2000" dirty="0"/>
          </a:p>
        </p:txBody>
      </p:sp>
      <p:pic>
        <p:nvPicPr>
          <p:cNvPr id="7" name="Picture Placeholder 6" descr="A book cover of a family court&#10;&#10;Description automatically generated">
            <a:extLst>
              <a:ext uri="{FF2B5EF4-FFF2-40B4-BE49-F238E27FC236}">
                <a16:creationId xmlns:a16="http://schemas.microsoft.com/office/drawing/2014/main" id="{7776DF83-A100-8081-26C9-467F272B3FB4}"/>
              </a:ext>
            </a:extLst>
          </p:cNvPr>
          <p:cNvPicPr>
            <a:picLocks noGrp="1" noChangeAspect="1"/>
          </p:cNvPicPr>
          <p:nvPr>
            <p:ph type="pic" idx="1"/>
          </p:nvPr>
        </p:nvPicPr>
        <p:blipFill rotWithShape="1">
          <a:blip r:embed="rId10"/>
          <a:srcRect l="-38319" r="-38319"/>
          <a:stretch/>
        </p:blipFill>
        <p:spPr>
          <a:xfrm>
            <a:off x="8461645" y="149046"/>
            <a:ext cx="4713922" cy="4236019"/>
          </a:xfrm>
          <a:custGeom>
            <a:avLst/>
            <a:gdLst/>
            <a:ahLst/>
            <a:cxnLst/>
            <a:rect l="l" t="t" r="r" b="b"/>
            <a:pathLst>
              <a:path w="4713922" h="5759450">
                <a:moveTo>
                  <a:pt x="0" y="0"/>
                </a:moveTo>
                <a:lnTo>
                  <a:pt x="4713922" y="0"/>
                </a:lnTo>
                <a:lnTo>
                  <a:pt x="4713922" y="5759450"/>
                </a:lnTo>
                <a:lnTo>
                  <a:pt x="0" y="5759450"/>
                </a:lnTo>
                <a:close/>
              </a:path>
            </a:pathLst>
          </a:custGeom>
        </p:spPr>
      </p:pic>
    </p:spTree>
    <p:extLst>
      <p:ext uri="{BB962C8B-B14F-4D97-AF65-F5344CB8AC3E}">
        <p14:creationId xmlns:p14="http://schemas.microsoft.com/office/powerpoint/2010/main" val="3497054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96D70DF-24F3-B8D7-BECE-2EAE578E87BC}"/>
              </a:ext>
            </a:extLst>
          </p:cNvPr>
          <p:cNvSpPr>
            <a:spLocks noGrp="1"/>
          </p:cNvSpPr>
          <p:nvPr>
            <p:ph type="title"/>
          </p:nvPr>
        </p:nvSpPr>
        <p:spPr/>
        <p:txBody>
          <a:bodyPr>
            <a:normAutofit fontScale="90000"/>
          </a:bodyPr>
          <a:lstStyle/>
          <a:p>
            <a:r>
              <a:rPr lang="en-US" dirty="0"/>
              <a:t>Transparency Review report Recommendations Oct 21</a:t>
            </a:r>
          </a:p>
        </p:txBody>
      </p:sp>
      <p:sp>
        <p:nvSpPr>
          <p:cNvPr id="5" name="Content Placeholder 4">
            <a:extLst>
              <a:ext uri="{FF2B5EF4-FFF2-40B4-BE49-F238E27FC236}">
                <a16:creationId xmlns:a16="http://schemas.microsoft.com/office/drawing/2014/main" id="{78C04B11-C01F-F267-08FB-1077752D49DF}"/>
              </a:ext>
            </a:extLst>
          </p:cNvPr>
          <p:cNvSpPr>
            <a:spLocks noGrp="1"/>
          </p:cNvSpPr>
          <p:nvPr>
            <p:ph idx="1"/>
          </p:nvPr>
        </p:nvSpPr>
        <p:spPr/>
        <p:txBody>
          <a:bodyPr>
            <a:normAutofit/>
          </a:bodyPr>
          <a:lstStyle/>
          <a:p>
            <a:endParaRPr lang="en-US" dirty="0"/>
          </a:p>
          <a:p>
            <a:r>
              <a:rPr lang="en-US" dirty="0"/>
              <a:t>Lists to be more informative and accessible to reporters 🟠</a:t>
            </a:r>
          </a:p>
          <a:p>
            <a:r>
              <a:rPr lang="en-US" dirty="0"/>
              <a:t>Annual review of operation of Family Court </a:t>
            </a:r>
            <a:r>
              <a:rPr lang="en-US" sz="2400" dirty="0"/>
              <a:t>❌</a:t>
            </a:r>
            <a:endParaRPr lang="en-US" dirty="0"/>
          </a:p>
          <a:p>
            <a:r>
              <a:rPr lang="en-US" sz="2400" dirty="0"/>
              <a:t>Standard reporting permission order in FR to be subject of brief consultation </a:t>
            </a:r>
          </a:p>
          <a:p>
            <a:r>
              <a:rPr lang="en-US" dirty="0"/>
              <a:t>Better data collection </a:t>
            </a:r>
          </a:p>
          <a:p>
            <a:r>
              <a:rPr lang="en-US" dirty="0"/>
              <a:t>President indicates support for review of s12 AJA </a:t>
            </a:r>
          </a:p>
          <a:p>
            <a:endParaRPr lang="en-US" dirty="0"/>
          </a:p>
        </p:txBody>
      </p:sp>
    </p:spTree>
    <p:extLst>
      <p:ext uri="{BB962C8B-B14F-4D97-AF65-F5344CB8AC3E}">
        <p14:creationId xmlns:p14="http://schemas.microsoft.com/office/powerpoint/2010/main" val="884892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0B7752B-728D-4CA3-8923-C4F7F7702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96D70DF-24F3-B8D7-BECE-2EAE578E87BC}"/>
              </a:ext>
            </a:extLst>
          </p:cNvPr>
          <p:cNvSpPr>
            <a:spLocks noGrp="1"/>
          </p:cNvSpPr>
          <p:nvPr>
            <p:ph type="title"/>
          </p:nvPr>
        </p:nvSpPr>
        <p:spPr>
          <a:xfrm>
            <a:off x="550863" y="549275"/>
            <a:ext cx="3565525" cy="5543549"/>
          </a:xfrm>
        </p:spPr>
        <p:txBody>
          <a:bodyPr wrap="square" anchor="ctr">
            <a:normAutofit/>
          </a:bodyPr>
          <a:lstStyle/>
          <a:p>
            <a:r>
              <a:rPr lang="en-US" dirty="0"/>
              <a:t>Progress at Jan 24</a:t>
            </a:r>
          </a:p>
        </p:txBody>
      </p:sp>
      <p:sp>
        <p:nvSpPr>
          <p:cNvPr id="13" name="Rectangle 12">
            <a:extLst>
              <a:ext uri="{FF2B5EF4-FFF2-40B4-BE49-F238E27FC236}">
                <a16:creationId xmlns:a16="http://schemas.microsoft.com/office/drawing/2014/main" id="{429899A3-416E-4DB5-846D-023526052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0899" y="0"/>
            <a:ext cx="7641102" cy="6858000"/>
          </a:xfrm>
          <a:prstGeom prst="rect">
            <a:avLst/>
          </a:prstGeom>
          <a:solidFill>
            <a:schemeClr val="bg2">
              <a:lumMod val="10000"/>
              <a:lumOff val="9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4">
            <a:extLst>
              <a:ext uri="{FF2B5EF4-FFF2-40B4-BE49-F238E27FC236}">
                <a16:creationId xmlns:a16="http://schemas.microsoft.com/office/drawing/2014/main" id="{EF877313-E0DF-9B32-1ECC-896ECA41789D}"/>
              </a:ext>
            </a:extLst>
          </p:cNvPr>
          <p:cNvGraphicFramePr>
            <a:graphicFrameLocks noGrp="1"/>
          </p:cNvGraphicFramePr>
          <p:nvPr>
            <p:ph idx="1"/>
            <p:extLst>
              <p:ext uri="{D42A27DB-BD31-4B8C-83A1-F6EECF244321}">
                <p14:modId xmlns:p14="http://schemas.microsoft.com/office/powerpoint/2010/main" val="3595370709"/>
              </p:ext>
            </p:extLst>
          </p:nvPr>
        </p:nvGraphicFramePr>
        <p:xfrm>
          <a:off x="5267325" y="549275"/>
          <a:ext cx="6373814" cy="5759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82057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3BDBC526-6DCD-4FF6-8395-D8C22E46E5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998" y="5334748"/>
            <a:ext cx="678135" cy="990000"/>
            <a:chOff x="10490969" y="1448827"/>
            <a:chExt cx="678135" cy="990000"/>
          </a:xfrm>
        </p:grpSpPr>
        <p:sp>
          <p:nvSpPr>
            <p:cNvPr id="40" name="Freeform: Shape 39">
              <a:extLst>
                <a:ext uri="{FF2B5EF4-FFF2-40B4-BE49-F238E27FC236}">
                  <a16:creationId xmlns:a16="http://schemas.microsoft.com/office/drawing/2014/main" id="{02ECB475-568C-47AC-B16D-2E202DEB2DE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1" name="Oval 40">
              <a:extLst>
                <a:ext uri="{FF2B5EF4-FFF2-40B4-BE49-F238E27FC236}">
                  <a16:creationId xmlns:a16="http://schemas.microsoft.com/office/drawing/2014/main" id="{080D8764-525A-441E-B58F-068E82F097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Oval 41">
              <a:extLst>
                <a:ext uri="{FF2B5EF4-FFF2-40B4-BE49-F238E27FC236}">
                  <a16:creationId xmlns:a16="http://schemas.microsoft.com/office/drawing/2014/main" id="{11196109-6F2B-4738-B2FC-2CCC753AAB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3" name="Freeform: Shape 42">
              <a:extLst>
                <a:ext uri="{FF2B5EF4-FFF2-40B4-BE49-F238E27FC236}">
                  <a16:creationId xmlns:a16="http://schemas.microsoft.com/office/drawing/2014/main" id="{F7E468C2-69B8-470B-85E3-801A3CB1D7E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useBgFill="1">
        <p:nvSpPr>
          <p:cNvPr id="45" name="Rectangle 44">
            <a:extLst>
              <a:ext uri="{FF2B5EF4-FFF2-40B4-BE49-F238E27FC236}">
                <a16:creationId xmlns:a16="http://schemas.microsoft.com/office/drawing/2014/main" id="{A5931BE0-4B93-4D6C-878E-ACC59D6B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9B52C134-C14E-8130-28F1-876C546F8C38}"/>
              </a:ext>
            </a:extLst>
          </p:cNvPr>
          <p:cNvSpPr>
            <a:spLocks noGrp="1"/>
          </p:cNvSpPr>
          <p:nvPr>
            <p:ph type="title"/>
          </p:nvPr>
        </p:nvSpPr>
        <p:spPr>
          <a:xfrm>
            <a:off x="550863" y="549275"/>
            <a:ext cx="5437185" cy="1997855"/>
          </a:xfrm>
        </p:spPr>
        <p:txBody>
          <a:bodyPr vert="horz" wrap="square" lIns="0" tIns="0" rIns="0" bIns="0" rtlCol="0" anchor="b" anchorCtr="0">
            <a:normAutofit/>
          </a:bodyPr>
          <a:lstStyle/>
          <a:p>
            <a:r>
              <a:rPr lang="en-US" dirty="0"/>
              <a:t>Pilot Coverage 2024</a:t>
            </a:r>
          </a:p>
        </p:txBody>
      </p:sp>
      <p:sp>
        <p:nvSpPr>
          <p:cNvPr id="6" name="Content Placeholder 5">
            <a:extLst>
              <a:ext uri="{FF2B5EF4-FFF2-40B4-BE49-F238E27FC236}">
                <a16:creationId xmlns:a16="http://schemas.microsoft.com/office/drawing/2014/main" id="{D25527FF-3888-AE3D-0D5D-F8D70CCCC457}"/>
              </a:ext>
            </a:extLst>
          </p:cNvPr>
          <p:cNvSpPr>
            <a:spLocks noGrp="1"/>
          </p:cNvSpPr>
          <p:nvPr>
            <p:ph sz="half" idx="2"/>
          </p:nvPr>
        </p:nvSpPr>
        <p:spPr>
          <a:xfrm>
            <a:off x="550863" y="2677306"/>
            <a:ext cx="5437187" cy="3415519"/>
          </a:xfrm>
        </p:spPr>
        <p:txBody>
          <a:bodyPr vert="horz" wrap="square" lIns="0" tIns="0" rIns="0" bIns="0" rtlCol="0" anchor="t">
            <a:normAutofit lnSpcReduction="10000"/>
          </a:bodyPr>
          <a:lstStyle/>
          <a:p>
            <a:pPr>
              <a:lnSpc>
                <a:spcPct val="100000"/>
              </a:lnSpc>
            </a:pPr>
            <a:r>
              <a:rPr lang="en-US" sz="1900" b="1" dirty="0"/>
              <a:t>2023 batch: </a:t>
            </a:r>
            <a:r>
              <a:rPr lang="en-US" sz="1900" dirty="0"/>
              <a:t>Cardiff, Carlisle, Leeds</a:t>
            </a:r>
          </a:p>
          <a:p>
            <a:pPr>
              <a:lnSpc>
                <a:spcPct val="100000"/>
              </a:lnSpc>
            </a:pPr>
            <a:r>
              <a:rPr lang="en-US" sz="1900" b="1" dirty="0"/>
              <a:t>2024 expansion batch: </a:t>
            </a:r>
            <a:r>
              <a:rPr lang="en-US" sz="1900" dirty="0"/>
              <a:t>Liverpool, Manchester, W </a:t>
            </a:r>
            <a:r>
              <a:rPr lang="en-US" sz="1900" dirty="0" err="1"/>
              <a:t>Yorks</a:t>
            </a:r>
            <a:r>
              <a:rPr lang="en-US" sz="1900" dirty="0"/>
              <a:t> (</a:t>
            </a:r>
            <a:r>
              <a:rPr lang="en-US" sz="1900" b="0" i="0" u="none" strike="noStrike" dirty="0">
                <a:effectLst/>
              </a:rPr>
              <a:t>Leeds, Bradford, Wakefield)</a:t>
            </a:r>
            <a:r>
              <a:rPr lang="en-US" sz="1900" dirty="0"/>
              <a:t>, Hull (</a:t>
            </a:r>
            <a:r>
              <a:rPr lang="en-US" sz="1900" b="0" i="0" u="none" strike="noStrike" dirty="0">
                <a:effectLst/>
              </a:rPr>
              <a:t>Kingston upon Hull, Grimsby, Beverley)</a:t>
            </a:r>
            <a:r>
              <a:rPr lang="en-US" sz="1900" dirty="0"/>
              <a:t>, Nottingham, Stoke (</a:t>
            </a:r>
            <a:r>
              <a:rPr lang="en-US" sz="1900" b="0" i="0" u="none" strike="noStrike" dirty="0">
                <a:effectLst/>
              </a:rPr>
              <a:t>Stoke on Trent, Stafford &amp; Newcastle-U-Lyme Mags)</a:t>
            </a:r>
            <a:r>
              <a:rPr lang="en-US" sz="1900" dirty="0"/>
              <a:t>, Derby (&amp; Chesterfield), Birmingham, Dorset, Truro, Luton, Guildford, Milton Keynes, CFC, E &amp; W London.</a:t>
            </a:r>
          </a:p>
          <a:p>
            <a:pPr>
              <a:lnSpc>
                <a:spcPct val="100000"/>
              </a:lnSpc>
            </a:pPr>
            <a:r>
              <a:rPr lang="en-US" sz="1900" b="1" dirty="0"/>
              <a:t>2024 FR batch: </a:t>
            </a:r>
            <a:r>
              <a:rPr lang="en-US" sz="1900" dirty="0"/>
              <a:t>CFC (incl RCJ overflow), Birmingham, Leeds</a:t>
            </a:r>
          </a:p>
        </p:txBody>
      </p:sp>
      <p:pic>
        <p:nvPicPr>
          <p:cNvPr id="8" name="Content Placeholder 7" descr="A map of england with red stars&#10;&#10;Description automatically generated">
            <a:extLst>
              <a:ext uri="{FF2B5EF4-FFF2-40B4-BE49-F238E27FC236}">
                <a16:creationId xmlns:a16="http://schemas.microsoft.com/office/drawing/2014/main" id="{9FE3BBFF-AEBF-0301-2F7F-F5D2B0FEC914}"/>
              </a:ext>
            </a:extLst>
          </p:cNvPr>
          <p:cNvPicPr>
            <a:picLocks noGrp="1" noChangeAspect="1"/>
          </p:cNvPicPr>
          <p:nvPr>
            <p:ph sz="half" idx="1"/>
          </p:nvPr>
        </p:nvPicPr>
        <p:blipFill rotWithShape="1">
          <a:blip r:embed="rId3"/>
          <a:srcRect t="12941" r="2" b="2"/>
          <a:stretch/>
        </p:blipFill>
        <p:spPr>
          <a:xfrm>
            <a:off x="6924675" y="1313597"/>
            <a:ext cx="4713922" cy="4230806"/>
          </a:xfrm>
          <a:custGeom>
            <a:avLst/>
            <a:gdLst/>
            <a:ahLst/>
            <a:cxnLst/>
            <a:rect l="l" t="t" r="r" b="b"/>
            <a:pathLst>
              <a:path w="4713922" h="5759450">
                <a:moveTo>
                  <a:pt x="0" y="0"/>
                </a:moveTo>
                <a:lnTo>
                  <a:pt x="4713922" y="0"/>
                </a:lnTo>
                <a:lnTo>
                  <a:pt x="4713922" y="5759450"/>
                </a:lnTo>
                <a:lnTo>
                  <a:pt x="0" y="5759450"/>
                </a:lnTo>
                <a:close/>
              </a:path>
            </a:pathLst>
          </a:custGeom>
        </p:spPr>
      </p:pic>
    </p:spTree>
    <p:extLst>
      <p:ext uri="{BB962C8B-B14F-4D97-AF65-F5344CB8AC3E}">
        <p14:creationId xmlns:p14="http://schemas.microsoft.com/office/powerpoint/2010/main" val="1620994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3BDBC526-6DCD-4FF6-8395-D8C22E46E5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998" y="5334748"/>
            <a:ext cx="678135" cy="990000"/>
            <a:chOff x="10490969" y="1448827"/>
            <a:chExt cx="678135" cy="990000"/>
          </a:xfrm>
        </p:grpSpPr>
        <p:sp>
          <p:nvSpPr>
            <p:cNvPr id="11" name="Freeform: Shape 10">
              <a:extLst>
                <a:ext uri="{FF2B5EF4-FFF2-40B4-BE49-F238E27FC236}">
                  <a16:creationId xmlns:a16="http://schemas.microsoft.com/office/drawing/2014/main" id="{02ECB475-568C-47AC-B16D-2E202DEB2DE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Oval 11">
              <a:extLst>
                <a:ext uri="{FF2B5EF4-FFF2-40B4-BE49-F238E27FC236}">
                  <a16:creationId xmlns:a16="http://schemas.microsoft.com/office/drawing/2014/main" id="{080D8764-525A-441E-B58F-068E82F097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3" name="Oval 12">
              <a:extLst>
                <a:ext uri="{FF2B5EF4-FFF2-40B4-BE49-F238E27FC236}">
                  <a16:creationId xmlns:a16="http://schemas.microsoft.com/office/drawing/2014/main" id="{11196109-6F2B-4738-B2FC-2CCC753AAB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4" name="Freeform: Shape 13">
              <a:extLst>
                <a:ext uri="{FF2B5EF4-FFF2-40B4-BE49-F238E27FC236}">
                  <a16:creationId xmlns:a16="http://schemas.microsoft.com/office/drawing/2014/main" id="{F7E468C2-69B8-470B-85E3-801A3CB1D7E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useBgFill="1">
        <p:nvSpPr>
          <p:cNvPr id="16" name="Rectangle 15">
            <a:extLst>
              <a:ext uri="{FF2B5EF4-FFF2-40B4-BE49-F238E27FC236}">
                <a16:creationId xmlns:a16="http://schemas.microsoft.com/office/drawing/2014/main" id="{60B7752B-728D-4CA3-8923-C4F7F7702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C60475-3DF2-9051-3396-3ADF3CB3A1D0}"/>
              </a:ext>
            </a:extLst>
          </p:cNvPr>
          <p:cNvSpPr>
            <a:spLocks noGrp="1"/>
          </p:cNvSpPr>
          <p:nvPr>
            <p:ph type="title"/>
          </p:nvPr>
        </p:nvSpPr>
        <p:spPr>
          <a:xfrm>
            <a:off x="550863" y="550800"/>
            <a:ext cx="7308850" cy="986400"/>
          </a:xfrm>
        </p:spPr>
        <p:txBody>
          <a:bodyPr vert="horz" wrap="square" lIns="0" tIns="0" rIns="0" bIns="0" rtlCol="0" anchor="ctr" anchorCtr="0">
            <a:normAutofit/>
          </a:bodyPr>
          <a:lstStyle/>
          <a:p>
            <a:r>
              <a:rPr lang="en-US" dirty="0"/>
              <a:t>Which types of cases?</a:t>
            </a:r>
          </a:p>
        </p:txBody>
      </p:sp>
      <p:sp>
        <p:nvSpPr>
          <p:cNvPr id="18" name="Rectangle 17">
            <a:extLst>
              <a:ext uri="{FF2B5EF4-FFF2-40B4-BE49-F238E27FC236}">
                <a16:creationId xmlns:a16="http://schemas.microsoft.com/office/drawing/2014/main" id="{88392DC7-0988-443B-A0D0-E726C7DB62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83435"/>
            <a:ext cx="12192000" cy="4774564"/>
          </a:xfrm>
          <a:prstGeom prst="rect">
            <a:avLst/>
          </a:prstGeom>
          <a:solidFill>
            <a:schemeClr val="bg2">
              <a:lumMod val="10000"/>
              <a:lumOff val="9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D00213C-BACF-B708-B244-5B140A175F22}"/>
              </a:ext>
            </a:extLst>
          </p:cNvPr>
          <p:cNvSpPr>
            <a:spLocks/>
          </p:cNvSpPr>
          <p:nvPr/>
        </p:nvSpPr>
        <p:spPr>
          <a:xfrm>
            <a:off x="1282175" y="2624135"/>
            <a:ext cx="4718734" cy="3468690"/>
          </a:xfrm>
          <a:prstGeom prst="rect">
            <a:avLst/>
          </a:prstGeom>
        </p:spPr>
        <p:txBody>
          <a:bodyPr>
            <a:normAutofit/>
          </a:bodyPr>
          <a:lstStyle/>
          <a:p>
            <a:pPr defTabSz="786384">
              <a:spcAft>
                <a:spcPts val="600"/>
              </a:spcAft>
            </a:pPr>
            <a:r>
              <a:rPr lang="en-GB" b="1" kern="1200" dirty="0">
                <a:solidFill>
                  <a:schemeClr val="tx1"/>
                </a:solidFill>
                <a:latin typeface="+mn-lt"/>
                <a:ea typeface="+mn-ea"/>
                <a:cs typeface="+mn-cs"/>
              </a:rPr>
              <a:t>CHILDREN</a:t>
            </a:r>
            <a:r>
              <a:rPr lang="en-GB" kern="1200" dirty="0">
                <a:solidFill>
                  <a:schemeClr val="tx1"/>
                </a:solidFill>
                <a:latin typeface="+mn-lt"/>
                <a:ea typeface="+mn-ea"/>
                <a:cs typeface="+mn-cs"/>
              </a:rPr>
              <a:t> </a:t>
            </a:r>
          </a:p>
          <a:p>
            <a:pPr marL="285750" indent="-285750" defTabSz="786384">
              <a:spcAft>
                <a:spcPts val="600"/>
              </a:spcAft>
              <a:buFont typeface="Arial" panose="020B0604020202020204" pitchFamily="34" charset="0"/>
              <a:buChar char="•"/>
            </a:pPr>
            <a:r>
              <a:rPr lang="en-GB" kern="1200" dirty="0">
                <a:solidFill>
                  <a:schemeClr val="tx1"/>
                </a:solidFill>
                <a:latin typeface="+mn-lt"/>
                <a:ea typeface="+mn-ea"/>
                <a:cs typeface="+mn-cs"/>
              </a:rPr>
              <a:t>All apps for public &amp; private law Orders under Parts II &amp; IV CA1989, including FDAC (with care),  caution re reporting of any without notice matter</a:t>
            </a:r>
          </a:p>
          <a:p>
            <a:pPr marL="285750" indent="-285750" defTabSz="786384">
              <a:spcAft>
                <a:spcPts val="600"/>
              </a:spcAft>
              <a:buFont typeface="Arial" panose="020B0604020202020204" pitchFamily="34" charset="0"/>
              <a:buChar char="•"/>
            </a:pPr>
            <a:r>
              <a:rPr lang="en-GB" kern="1200" dirty="0">
                <a:solidFill>
                  <a:schemeClr val="tx1"/>
                </a:solidFill>
                <a:latin typeface="+mn-lt"/>
                <a:ea typeface="+mn-ea"/>
                <a:cs typeface="+mn-cs"/>
              </a:rPr>
              <a:t>Apps to discharge, vary or enforce existing Orders, </a:t>
            </a:r>
          </a:p>
          <a:p>
            <a:pPr marL="285750" indent="-285750" defTabSz="786384">
              <a:spcAft>
                <a:spcPts val="600"/>
              </a:spcAft>
              <a:buFont typeface="Arial" panose="020B0604020202020204" pitchFamily="34" charset="0"/>
              <a:buChar char="•"/>
            </a:pPr>
            <a:r>
              <a:rPr lang="en-GB" dirty="0"/>
              <a:t>P</a:t>
            </a:r>
            <a:r>
              <a:rPr lang="en-GB" kern="1200" dirty="0">
                <a:solidFill>
                  <a:schemeClr val="tx1"/>
                </a:solidFill>
                <a:latin typeface="+mn-lt"/>
                <a:ea typeface="+mn-ea"/>
                <a:cs typeface="+mn-cs"/>
              </a:rPr>
              <a:t>lacement apps where made within care proceedings (up to making / refusal of PO)</a:t>
            </a:r>
          </a:p>
          <a:p>
            <a:pPr marL="285750" indent="-285750" defTabSz="786384">
              <a:spcAft>
                <a:spcPts val="600"/>
              </a:spcAft>
              <a:buFont typeface="Arial" panose="020B0604020202020204" pitchFamily="34" charset="0"/>
              <a:buChar char="•"/>
            </a:pPr>
            <a:r>
              <a:rPr lang="en-GB" dirty="0"/>
              <a:t>I</a:t>
            </a:r>
            <a:r>
              <a:rPr lang="en-GB" kern="1200" dirty="0">
                <a:solidFill>
                  <a:schemeClr val="tx1"/>
                </a:solidFill>
                <a:latin typeface="+mn-lt"/>
                <a:ea typeface="+mn-ea"/>
                <a:cs typeface="+mn-cs"/>
              </a:rPr>
              <a:t>nherent jurisdiction apps </a:t>
            </a:r>
            <a:r>
              <a:rPr lang="en-GB" kern="1200" dirty="0" err="1">
                <a:solidFill>
                  <a:schemeClr val="tx1"/>
                </a:solidFill>
                <a:latin typeface="+mn-lt"/>
                <a:ea typeface="+mn-ea"/>
                <a:cs typeface="+mn-cs"/>
              </a:rPr>
              <a:t>incl</a:t>
            </a:r>
            <a:r>
              <a:rPr lang="en-GB" kern="1200" dirty="0">
                <a:solidFill>
                  <a:schemeClr val="tx1"/>
                </a:solidFill>
                <a:latin typeface="+mn-lt"/>
                <a:ea typeface="+mn-ea"/>
                <a:cs typeface="+mn-cs"/>
              </a:rPr>
              <a:t> </a:t>
            </a:r>
            <a:r>
              <a:rPr lang="en-GB" kern="1200" dirty="0" err="1">
                <a:solidFill>
                  <a:schemeClr val="tx1"/>
                </a:solidFill>
                <a:latin typeface="+mn-lt"/>
                <a:ea typeface="+mn-ea"/>
                <a:cs typeface="+mn-cs"/>
              </a:rPr>
              <a:t>DoL.</a:t>
            </a:r>
            <a:endParaRPr lang="en-US" sz="2400" dirty="0"/>
          </a:p>
        </p:txBody>
      </p:sp>
      <p:sp>
        <p:nvSpPr>
          <p:cNvPr id="4" name="Content Placeholder 3">
            <a:extLst>
              <a:ext uri="{FF2B5EF4-FFF2-40B4-BE49-F238E27FC236}">
                <a16:creationId xmlns:a16="http://schemas.microsoft.com/office/drawing/2014/main" id="{98D7F96E-C54A-FD99-E44E-AB92519B8566}"/>
              </a:ext>
            </a:extLst>
          </p:cNvPr>
          <p:cNvSpPr>
            <a:spLocks/>
          </p:cNvSpPr>
          <p:nvPr/>
        </p:nvSpPr>
        <p:spPr>
          <a:xfrm>
            <a:off x="6191093" y="2624135"/>
            <a:ext cx="4718734" cy="3468690"/>
          </a:xfrm>
          <a:prstGeom prst="rect">
            <a:avLst/>
          </a:prstGeom>
        </p:spPr>
        <p:txBody>
          <a:bodyPr>
            <a:normAutofit/>
          </a:bodyPr>
          <a:lstStyle/>
          <a:p>
            <a:pPr defTabSz="786384">
              <a:spcAft>
                <a:spcPts val="600"/>
              </a:spcAft>
            </a:pPr>
            <a:r>
              <a:rPr lang="en-US" b="1" kern="1200" dirty="0">
                <a:solidFill>
                  <a:schemeClr val="tx1"/>
                </a:solidFill>
                <a:latin typeface="+mn-lt"/>
                <a:ea typeface="+mn-ea"/>
                <a:cs typeface="+mn-cs"/>
              </a:rPr>
              <a:t>FR</a:t>
            </a:r>
          </a:p>
          <a:p>
            <a:pPr marL="285750" indent="-285750" defTabSz="786384">
              <a:spcAft>
                <a:spcPts val="600"/>
              </a:spcAft>
              <a:buFont typeface="Arial" panose="020B0604020202020204" pitchFamily="34" charset="0"/>
              <a:buChar char="•"/>
            </a:pPr>
            <a:r>
              <a:rPr lang="en-GB" kern="1200" dirty="0">
                <a:solidFill>
                  <a:schemeClr val="tx1"/>
                </a:solidFill>
                <a:latin typeface="+mn-lt"/>
                <a:ea typeface="+mn-ea"/>
                <a:cs typeface="+mn-cs"/>
              </a:rPr>
              <a:t>FR apps on divorce</a:t>
            </a:r>
          </a:p>
          <a:p>
            <a:pPr marL="285750" indent="-285750" defTabSz="786384">
              <a:spcAft>
                <a:spcPts val="600"/>
              </a:spcAft>
              <a:buFont typeface="Arial" panose="020B0604020202020204" pitchFamily="34" charset="0"/>
              <a:buChar char="•"/>
            </a:pPr>
            <a:r>
              <a:rPr lang="en-GB" kern="1200" dirty="0">
                <a:solidFill>
                  <a:schemeClr val="tx1"/>
                </a:solidFill>
                <a:latin typeface="+mn-lt"/>
                <a:ea typeface="+mn-ea"/>
                <a:cs typeface="+mn-cs"/>
              </a:rPr>
              <a:t>Apps under Part III of the M&amp;FPA 1984</a:t>
            </a:r>
          </a:p>
          <a:p>
            <a:pPr marL="285750" indent="-285750" defTabSz="786384">
              <a:spcAft>
                <a:spcPts val="600"/>
              </a:spcAft>
              <a:buFont typeface="Arial" panose="020B0604020202020204" pitchFamily="34" charset="0"/>
              <a:buChar char="•"/>
            </a:pPr>
            <a:r>
              <a:rPr lang="en-GB" kern="1200" dirty="0">
                <a:solidFill>
                  <a:schemeClr val="tx1"/>
                </a:solidFill>
                <a:latin typeface="+mn-lt"/>
                <a:ea typeface="+mn-ea"/>
                <a:cs typeface="+mn-cs"/>
              </a:rPr>
              <a:t>Schedule 1 CA1989 </a:t>
            </a:r>
          </a:p>
          <a:p>
            <a:pPr defTabSz="786384">
              <a:spcAft>
                <a:spcPts val="600"/>
              </a:spcAft>
            </a:pPr>
            <a:endParaRPr lang="en-GB" kern="1200" dirty="0">
              <a:solidFill>
                <a:schemeClr val="tx1"/>
              </a:solidFill>
              <a:latin typeface="+mn-lt"/>
              <a:ea typeface="+mn-ea"/>
              <a:cs typeface="+mn-cs"/>
            </a:endParaRPr>
          </a:p>
          <a:p>
            <a:pPr defTabSz="786384">
              <a:spcAft>
                <a:spcPts val="600"/>
              </a:spcAft>
            </a:pPr>
            <a:r>
              <a:rPr lang="en-GB" b="1" kern="1200" dirty="0">
                <a:solidFill>
                  <a:schemeClr val="tx1"/>
                </a:solidFill>
                <a:latin typeface="+mn-lt"/>
                <a:ea typeface="+mn-ea"/>
                <a:cs typeface="+mn-cs"/>
              </a:rPr>
              <a:t>NOT</a:t>
            </a:r>
          </a:p>
          <a:p>
            <a:pPr marL="285750" indent="-285750" defTabSz="786384">
              <a:spcAft>
                <a:spcPts val="600"/>
              </a:spcAft>
              <a:buFont typeface="Arial" panose="020B0604020202020204" pitchFamily="34" charset="0"/>
              <a:buChar char="•"/>
            </a:pPr>
            <a:r>
              <a:rPr lang="en-GB" kern="1200" dirty="0" err="1">
                <a:solidFill>
                  <a:schemeClr val="tx1"/>
                </a:solidFill>
                <a:latin typeface="+mn-lt"/>
                <a:ea typeface="+mn-ea"/>
                <a:cs typeface="+mn-cs"/>
              </a:rPr>
              <a:t>ToLATA</a:t>
            </a:r>
            <a:r>
              <a:rPr lang="en-GB" kern="1200" dirty="0">
                <a:solidFill>
                  <a:schemeClr val="tx1"/>
                </a:solidFill>
                <a:latin typeface="+mn-lt"/>
                <a:ea typeface="+mn-ea"/>
                <a:cs typeface="+mn-cs"/>
              </a:rPr>
              <a:t>,</a:t>
            </a:r>
          </a:p>
          <a:p>
            <a:pPr marL="285750" indent="-285750" defTabSz="786384">
              <a:spcAft>
                <a:spcPts val="600"/>
              </a:spcAft>
              <a:buFont typeface="Arial" panose="020B0604020202020204" pitchFamily="34" charset="0"/>
              <a:buChar char="•"/>
            </a:pPr>
            <a:r>
              <a:rPr lang="en-GB" kern="1200" dirty="0">
                <a:solidFill>
                  <a:schemeClr val="tx1"/>
                </a:solidFill>
                <a:latin typeface="+mn-lt"/>
                <a:ea typeface="+mn-ea"/>
                <a:cs typeface="+mn-cs"/>
              </a:rPr>
              <a:t>FLA Pt IV</a:t>
            </a:r>
          </a:p>
          <a:p>
            <a:pPr marL="285750" indent="-285750" defTabSz="786384">
              <a:spcAft>
                <a:spcPts val="600"/>
              </a:spcAft>
              <a:buFont typeface="Arial" panose="020B0604020202020204" pitchFamily="34" charset="0"/>
              <a:buChar char="•"/>
            </a:pPr>
            <a:r>
              <a:rPr lang="en-GB" kern="1200" dirty="0">
                <a:solidFill>
                  <a:schemeClr val="tx1"/>
                </a:solidFill>
                <a:latin typeface="+mn-lt"/>
                <a:ea typeface="+mn-ea"/>
                <a:cs typeface="+mn-cs"/>
              </a:rPr>
              <a:t>Appeals or matters heard in open court.</a:t>
            </a:r>
            <a:endParaRPr lang="en-GB" dirty="0"/>
          </a:p>
        </p:txBody>
      </p:sp>
    </p:spTree>
    <p:extLst>
      <p:ext uri="{BB962C8B-B14F-4D97-AF65-F5344CB8AC3E}">
        <p14:creationId xmlns:p14="http://schemas.microsoft.com/office/powerpoint/2010/main" val="2220390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3954D622-FC44-B2CD-6D03-933F35BC426F}"/>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0B7752B-728D-4CA3-8923-C4F7F7702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7AB4F1E3-09BE-B09E-39DA-85E9F500E295}"/>
              </a:ext>
            </a:extLst>
          </p:cNvPr>
          <p:cNvSpPr>
            <a:spLocks noGrp="1"/>
          </p:cNvSpPr>
          <p:nvPr>
            <p:ph type="title"/>
          </p:nvPr>
        </p:nvSpPr>
        <p:spPr>
          <a:xfrm>
            <a:off x="550863" y="549275"/>
            <a:ext cx="3565525" cy="5543549"/>
          </a:xfrm>
        </p:spPr>
        <p:txBody>
          <a:bodyPr wrap="square" anchor="ctr">
            <a:normAutofit/>
          </a:bodyPr>
          <a:lstStyle/>
          <a:p>
            <a:r>
              <a:rPr lang="en-US" dirty="0"/>
              <a:t>Who’s who?</a:t>
            </a:r>
          </a:p>
        </p:txBody>
      </p:sp>
      <p:sp>
        <p:nvSpPr>
          <p:cNvPr id="13" name="Rectangle 12">
            <a:extLst>
              <a:ext uri="{FF2B5EF4-FFF2-40B4-BE49-F238E27FC236}">
                <a16:creationId xmlns:a16="http://schemas.microsoft.com/office/drawing/2014/main" id="{429899A3-416E-4DB5-846D-023526052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0899" y="0"/>
            <a:ext cx="7641102" cy="6858000"/>
          </a:xfrm>
          <a:prstGeom prst="rect">
            <a:avLst/>
          </a:prstGeom>
          <a:solidFill>
            <a:schemeClr val="bg2">
              <a:lumMod val="10000"/>
              <a:lumOff val="9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4">
            <a:extLst>
              <a:ext uri="{FF2B5EF4-FFF2-40B4-BE49-F238E27FC236}">
                <a16:creationId xmlns:a16="http://schemas.microsoft.com/office/drawing/2014/main" id="{9F33FE2C-89A9-7241-1A5D-E35A4C13672D}"/>
              </a:ext>
            </a:extLst>
          </p:cNvPr>
          <p:cNvGraphicFramePr>
            <a:graphicFrameLocks noGrp="1"/>
          </p:cNvGraphicFramePr>
          <p:nvPr>
            <p:ph idx="1"/>
            <p:extLst>
              <p:ext uri="{D42A27DB-BD31-4B8C-83A1-F6EECF244321}">
                <p14:modId xmlns:p14="http://schemas.microsoft.com/office/powerpoint/2010/main" val="1385415985"/>
              </p:ext>
            </p:extLst>
          </p:nvPr>
        </p:nvGraphicFramePr>
        <p:xfrm>
          <a:off x="5267325" y="549275"/>
          <a:ext cx="6373814" cy="5759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13783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7A182018-8D65-4E1D-660A-2D3BF314DA9E}"/>
            </a:ext>
          </a:extLst>
        </p:cNvPr>
        <p:cNvGrpSpPr/>
        <p:nvPr/>
      </p:nvGrpSpPr>
      <p:grpSpPr>
        <a:xfrm>
          <a:off x="0" y="0"/>
          <a:ext cx="0" cy="0"/>
          <a:chOff x="0" y="0"/>
          <a:chExt cx="0" cy="0"/>
        </a:xfrm>
      </p:grpSpPr>
      <p:sp>
        <p:nvSpPr>
          <p:cNvPr id="12" name="Freeform: Shape 11">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12445" y="481888"/>
            <a:ext cx="1080000" cy="1262947"/>
          </a:xfrm>
          <a:custGeom>
            <a:avLst/>
            <a:gdLst/>
            <a:ahLst/>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4" name="Oval 13">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Oval 15">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8" name="Group 17">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952" y="4524379"/>
            <a:ext cx="1980001" cy="1363916"/>
            <a:chOff x="4879602" y="3781429"/>
            <a:chExt cx="1980001" cy="1363916"/>
          </a:xfrm>
        </p:grpSpPr>
        <p:sp>
          <p:nvSpPr>
            <p:cNvPr id="19" name="Freeform: Shape 18">
              <a:extLst>
                <a:ext uri="{FF2B5EF4-FFF2-40B4-BE49-F238E27FC236}">
                  <a16:creationId xmlns:a16="http://schemas.microsoft.com/office/drawing/2014/main" id="{79FAC916-D9BB-4794-81B4-7C47C67E850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B5CA2231-7A65-4D16-8400-A210CC41DB7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1" name="Oval 20">
              <a:extLst>
                <a:ext uri="{FF2B5EF4-FFF2-40B4-BE49-F238E27FC236}">
                  <a16:creationId xmlns:a16="http://schemas.microsoft.com/office/drawing/2014/main" id="{4B089C8C-B82B-4704-88E2-E857A5E21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2" name="Oval 21">
              <a:extLst>
                <a:ext uri="{FF2B5EF4-FFF2-40B4-BE49-F238E27FC236}">
                  <a16:creationId xmlns:a16="http://schemas.microsoft.com/office/drawing/2014/main" id="{434B90C8-5B4D-456E-AD99-80EF748FD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useBgFill="1">
        <p:nvSpPr>
          <p:cNvPr id="24" name="Rectangle 23">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F3F44078-2DF6-95E5-EAA7-455EA9EF4D9B}"/>
              </a:ext>
            </a:extLst>
          </p:cNvPr>
          <p:cNvSpPr>
            <a:spLocks noGrp="1"/>
          </p:cNvSpPr>
          <p:nvPr>
            <p:ph type="title"/>
          </p:nvPr>
        </p:nvSpPr>
        <p:spPr>
          <a:xfrm>
            <a:off x="6203950" y="549275"/>
            <a:ext cx="5437187" cy="2986234"/>
          </a:xfrm>
        </p:spPr>
        <p:txBody>
          <a:bodyPr vert="horz" wrap="square" lIns="0" tIns="0" rIns="0" bIns="0" rtlCol="0" anchor="b" anchorCtr="0">
            <a:normAutofit/>
          </a:bodyPr>
          <a:lstStyle/>
          <a:p>
            <a:r>
              <a:rPr lang="en-US" dirty="0"/>
              <a:t>Attendance of ‘Reporters’</a:t>
            </a:r>
          </a:p>
        </p:txBody>
      </p:sp>
      <p:sp>
        <p:nvSpPr>
          <p:cNvPr id="5" name="Text Placeholder 4">
            <a:extLst>
              <a:ext uri="{FF2B5EF4-FFF2-40B4-BE49-F238E27FC236}">
                <a16:creationId xmlns:a16="http://schemas.microsoft.com/office/drawing/2014/main" id="{488E44F5-00B4-CD60-C276-74409A4092E0}"/>
              </a:ext>
            </a:extLst>
          </p:cNvPr>
          <p:cNvSpPr>
            <a:spLocks noGrp="1"/>
          </p:cNvSpPr>
          <p:nvPr>
            <p:ph type="body" idx="1"/>
          </p:nvPr>
        </p:nvSpPr>
        <p:spPr>
          <a:xfrm>
            <a:off x="6203950" y="3827610"/>
            <a:ext cx="5437187" cy="2265216"/>
          </a:xfrm>
        </p:spPr>
        <p:txBody>
          <a:bodyPr vert="horz" wrap="square" lIns="0" tIns="0" rIns="0" bIns="0" rtlCol="0">
            <a:normAutofit/>
          </a:bodyPr>
          <a:lstStyle/>
          <a:p>
            <a:pPr>
              <a:lnSpc>
                <a:spcPct val="100000"/>
              </a:lnSpc>
              <a:spcBef>
                <a:spcPts val="1000"/>
              </a:spcBef>
            </a:pPr>
            <a:r>
              <a:rPr lang="en-US">
                <a:solidFill>
                  <a:schemeClr val="tx1">
                    <a:alpha val="60000"/>
                  </a:schemeClr>
                </a:solidFill>
              </a:rPr>
              <a:t>(Applies to children and FR cases)</a:t>
            </a:r>
          </a:p>
        </p:txBody>
      </p:sp>
      <p:pic>
        <p:nvPicPr>
          <p:cNvPr id="9" name="Graphic 8" descr="Flag Outline">
            <a:extLst>
              <a:ext uri="{FF2B5EF4-FFF2-40B4-BE49-F238E27FC236}">
                <a16:creationId xmlns:a16="http://schemas.microsoft.com/office/drawing/2014/main" id="{A7017B39-611E-94C0-EDAC-1B420F76B87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0863" y="878681"/>
            <a:ext cx="5102225" cy="5102225"/>
          </a:xfrm>
          <a:custGeom>
            <a:avLst/>
            <a:gdLst/>
            <a:ahLst/>
            <a:cxnLst/>
            <a:rect l="l" t="t" r="r" b="b"/>
            <a:pathLst>
              <a:path w="5102225" h="5761037">
                <a:moveTo>
                  <a:pt x="0" y="0"/>
                </a:moveTo>
                <a:lnTo>
                  <a:pt x="5102225" y="0"/>
                </a:lnTo>
                <a:lnTo>
                  <a:pt x="5102225" y="5761037"/>
                </a:lnTo>
                <a:lnTo>
                  <a:pt x="0" y="5761037"/>
                </a:lnTo>
                <a:close/>
              </a:path>
            </a:pathLst>
          </a:custGeom>
        </p:spPr>
      </p:pic>
    </p:spTree>
    <p:extLst>
      <p:ext uri="{BB962C8B-B14F-4D97-AF65-F5344CB8AC3E}">
        <p14:creationId xmlns:p14="http://schemas.microsoft.com/office/powerpoint/2010/main" val="2530913678"/>
      </p:ext>
    </p:extLst>
  </p:cSld>
  <p:clrMapOvr>
    <a:masterClrMapping/>
  </p:clrMapOvr>
</p:sld>
</file>

<file path=ppt/theme/theme1.xml><?xml version="1.0" encoding="utf-8"?>
<a:theme xmlns:a="http://schemas.openxmlformats.org/drawingml/2006/main" name="3DFloatVTI">
  <a:themeElements>
    <a:clrScheme name="AnalogousFromLightSeedRightStep">
      <a:dk1>
        <a:srgbClr val="000000"/>
      </a:dk1>
      <a:lt1>
        <a:srgbClr val="FFFFFF"/>
      </a:lt1>
      <a:dk2>
        <a:srgbClr val="243141"/>
      </a:dk2>
      <a:lt2>
        <a:srgbClr val="E2E3E8"/>
      </a:lt2>
      <a:accent1>
        <a:srgbClr val="AAA180"/>
      </a:accent1>
      <a:accent2>
        <a:srgbClr val="9CA671"/>
      </a:accent2>
      <a:accent3>
        <a:srgbClr val="8FA880"/>
      </a:accent3>
      <a:accent4>
        <a:srgbClr val="76AD78"/>
      </a:accent4>
      <a:accent5>
        <a:srgbClr val="81AB94"/>
      </a:accent5>
      <a:accent6>
        <a:srgbClr val="74AAA2"/>
      </a:accent6>
      <a:hlink>
        <a:srgbClr val="6978AE"/>
      </a:hlink>
      <a:folHlink>
        <a:srgbClr val="7F7F7F"/>
      </a:folHlink>
    </a:clrScheme>
    <a:fontScheme name="Float">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951</TotalTime>
  <Words>2629</Words>
  <Application>Microsoft Macintosh PowerPoint</Application>
  <PresentationFormat>Widescreen</PresentationFormat>
  <Paragraphs>211</Paragraphs>
  <Slides>30</Slides>
  <Notes>30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Avenir Next LT Pro</vt:lpstr>
      <vt:lpstr>Calibri</vt:lpstr>
      <vt:lpstr>3DFloatVTI</vt:lpstr>
      <vt:lpstr>The Reporting Pilots</vt:lpstr>
      <vt:lpstr>4 reasons to grapple with the RP</vt:lpstr>
      <vt:lpstr>Context: Transparency Review report Recommendations Oct 21</vt:lpstr>
      <vt:lpstr>Transparency Review report Recommendations Oct 21</vt:lpstr>
      <vt:lpstr>Progress at Jan 24</vt:lpstr>
      <vt:lpstr>Pilot Coverage 2024</vt:lpstr>
      <vt:lpstr>Which types of cases?</vt:lpstr>
      <vt:lpstr>Who’s who?</vt:lpstr>
      <vt:lpstr>Attendance of ‘Reporters’</vt:lpstr>
      <vt:lpstr>FPR 27.11(2) / PD27B </vt:lpstr>
      <vt:lpstr>FPR 27.11(2) / PD27B </vt:lpstr>
      <vt:lpstr>27.11(3) – exclusion of reporters</vt:lpstr>
      <vt:lpstr>Children Cases</vt:lpstr>
      <vt:lpstr>S97 Children Act 1989 </vt:lpstr>
      <vt:lpstr>S12 Administration of Justice Act 1960</vt:lpstr>
      <vt:lpstr>What does s12 actually mean?</vt:lpstr>
      <vt:lpstr>Adjusting the default provisions</vt:lpstr>
      <vt:lpstr>Features of the Reporting Pilot</vt:lpstr>
      <vt:lpstr>Template T.O.</vt:lpstr>
      <vt:lpstr>To make a TO or not to make a TO?</vt:lpstr>
      <vt:lpstr>Lord Steyn’s four propositions</vt:lpstr>
      <vt:lpstr>To make a TO or not to make a TO?</vt:lpstr>
      <vt:lpstr>Financial Remedy cases</vt:lpstr>
      <vt:lpstr>General limits on publication in FR (maybe)</vt:lpstr>
      <vt:lpstr>The FR Pilot</vt:lpstr>
      <vt:lpstr>The FR T.O.</vt:lpstr>
      <vt:lpstr>What to do if a reporter attends (or wants to attend) your hearing?</vt:lpstr>
      <vt:lpstr>Some practicalities (both pilots)</vt:lpstr>
      <vt:lpstr>Help grow legal blogging</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Transparency  in the Family Court</dc:title>
  <dc:creator>Lucy Reed</dc:creator>
  <cp:lastModifiedBy>Lucy Reed KC</cp:lastModifiedBy>
  <cp:revision>50</cp:revision>
  <dcterms:created xsi:type="dcterms:W3CDTF">2022-12-31T11:35:43Z</dcterms:created>
  <dcterms:modified xsi:type="dcterms:W3CDTF">2024-02-01T16:49:38Z</dcterms:modified>
</cp:coreProperties>
</file>